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258" r:id="rId3"/>
    <p:sldId id="257" r:id="rId4"/>
    <p:sldId id="260" r:id="rId5"/>
    <p:sldId id="262" r:id="rId6"/>
    <p:sldId id="263" r:id="rId7"/>
    <p:sldId id="264" r:id="rId8"/>
    <p:sldId id="265" r:id="rId9"/>
    <p:sldId id="266" r:id="rId10"/>
    <p:sldId id="267" r:id="rId11"/>
    <p:sldId id="268" r:id="rId12"/>
    <p:sldId id="270" r:id="rId13"/>
    <p:sldId id="271" r:id="rId14"/>
    <p:sldId id="272" r:id="rId15"/>
    <p:sldId id="273" r:id="rId16"/>
    <p:sldId id="274" r:id="rId17"/>
    <p:sldId id="284" r:id="rId18"/>
    <p:sldId id="275" r:id="rId19"/>
    <p:sldId id="277" r:id="rId20"/>
    <p:sldId id="278" r:id="rId21"/>
    <p:sldId id="279" r:id="rId22"/>
    <p:sldId id="280" r:id="rId23"/>
    <p:sldId id="285" r:id="rId24"/>
    <p:sldId id="281" r:id="rId25"/>
    <p:sldId id="282" r:id="rId26"/>
    <p:sldId id="283" r:id="rId27"/>
    <p:sldId id="287" r:id="rId28"/>
    <p:sldId id="288" r:id="rId29"/>
    <p:sldId id="291" r:id="rId30"/>
    <p:sldId id="286" r:id="rId31"/>
    <p:sldId id="289" r:id="rId32"/>
    <p:sldId id="290" r:id="rId33"/>
    <p:sldId id="292" r:id="rId34"/>
    <p:sldId id="293" r:id="rId35"/>
    <p:sldId id="294"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94" autoAdjust="0"/>
    <p:restoredTop sz="94660"/>
  </p:normalViewPr>
  <p:slideViewPr>
    <p:cSldViewPr snapToObjects="1">
      <p:cViewPr varScale="1">
        <p:scale>
          <a:sx n="89" d="100"/>
          <a:sy n="89" d="100"/>
        </p:scale>
        <p:origin x="-156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printerSettings" Target="printerSettings/printerSettings1.bin"/><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3DE9F40-40FC-674D-A248-0F9888C66927}" type="datetimeFigureOut">
              <a:rPr lang="en-US" smtClean="0"/>
              <a:t>29.09.14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D54C0A-EEA8-3540-9FDE-FAC27CD3E84C}" type="slidenum">
              <a:rPr lang="en-US" smtClean="0"/>
              <a:t>‹#›</a:t>
            </a:fld>
            <a:endParaRPr lang="en-US"/>
          </a:p>
        </p:txBody>
      </p:sp>
    </p:spTree>
    <p:extLst>
      <p:ext uri="{BB962C8B-B14F-4D97-AF65-F5344CB8AC3E}">
        <p14:creationId xmlns:p14="http://schemas.microsoft.com/office/powerpoint/2010/main" val="18930710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4D54C0A-EEA8-3540-9FDE-FAC27CD3E84C}" type="slidenum">
              <a:rPr lang="en-US" smtClean="0"/>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over-TextureForeGround.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ctrTitle"/>
          </p:nvPr>
        </p:nvSpPr>
        <p:spPr>
          <a:xfrm>
            <a:off x="1371600" y="1796303"/>
            <a:ext cx="7086600" cy="1847850"/>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t-EE" smtClean="0"/>
              <a:t>Click to edit Master title style</a:t>
            </a:r>
            <a:endParaRPr/>
          </a:p>
        </p:txBody>
      </p:sp>
      <p:sp>
        <p:nvSpPr>
          <p:cNvPr id="3" name="Subtitle 2"/>
          <p:cNvSpPr>
            <a:spLocks noGrp="1"/>
          </p:cNvSpPr>
          <p:nvPr>
            <p:ph type="subTitle" idx="1"/>
          </p:nvPr>
        </p:nvSpPr>
        <p:spPr>
          <a:xfrm>
            <a:off x="1371600" y="3666565"/>
            <a:ext cx="7086600" cy="1752600"/>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t-EE" smtClean="0"/>
              <a:t>Click to edit Master subtitle style</a:t>
            </a:r>
            <a:endParaRPr/>
          </a:p>
        </p:txBody>
      </p:sp>
      <p:sp>
        <p:nvSpPr>
          <p:cNvPr id="4" name="Date Placeholder 3"/>
          <p:cNvSpPr>
            <a:spLocks noGrp="1"/>
          </p:cNvSpPr>
          <p:nvPr>
            <p:ph type="dt" sz="half" idx="10"/>
          </p:nvPr>
        </p:nvSpPr>
        <p:spPr>
          <a:xfrm>
            <a:off x="5988423" y="6221506"/>
            <a:ext cx="2743200" cy="365125"/>
          </a:xfrm>
        </p:spPr>
        <p:txBody>
          <a:bodyPr/>
          <a:lstStyle/>
          <a:p>
            <a:fld id="{602B6FB3-8177-9444-871C-D0B284123FCB}" type="datetimeFigureOut">
              <a:rPr lang="en-US" smtClean="0"/>
              <a:pPr/>
              <a:t>29.09.14</a:t>
            </a:fld>
            <a:endParaRPr lang="en-US"/>
          </a:p>
        </p:txBody>
      </p:sp>
      <p:sp>
        <p:nvSpPr>
          <p:cNvPr id="5" name="Footer Placeholder 4"/>
          <p:cNvSpPr>
            <a:spLocks noGrp="1"/>
          </p:cNvSpPr>
          <p:nvPr>
            <p:ph type="ftr" sz="quarter" idx="11"/>
          </p:nvPr>
        </p:nvSpPr>
        <p:spPr>
          <a:xfrm>
            <a:off x="1295400" y="6221506"/>
            <a:ext cx="2743200" cy="365125"/>
          </a:xfrm>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5" y="3765177"/>
            <a:ext cx="7272338" cy="1098176"/>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t-EE" smtClean="0"/>
              <a:t>Click to edit Master title style</a:t>
            </a:r>
            <a:endParaRPr/>
          </a:p>
        </p:txBody>
      </p:sp>
      <p:sp>
        <p:nvSpPr>
          <p:cNvPr id="3" name="Picture Placeholder 2"/>
          <p:cNvSpPr>
            <a:spLocks noGrp="1"/>
          </p:cNvSpPr>
          <p:nvPr>
            <p:ph type="pic" idx="1"/>
          </p:nvPr>
        </p:nvSpPr>
        <p:spPr>
          <a:xfrm>
            <a:off x="2578013" y="777240"/>
            <a:ext cx="4294363" cy="2866913"/>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smtClean="0"/>
              <a:t>Click icon to add picture</a:t>
            </a:r>
            <a:endParaRPr/>
          </a:p>
        </p:txBody>
      </p:sp>
      <p:sp>
        <p:nvSpPr>
          <p:cNvPr id="4" name="Text Placeholder 3"/>
          <p:cNvSpPr>
            <a:spLocks noGrp="1"/>
          </p:cNvSpPr>
          <p:nvPr>
            <p:ph type="body" sz="half" idx="2"/>
          </p:nvPr>
        </p:nvSpPr>
        <p:spPr>
          <a:xfrm>
            <a:off x="1089025" y="4867836"/>
            <a:ext cx="7272338" cy="1264022"/>
          </a:xfrm>
        </p:spPr>
        <p:txBody>
          <a:bodyPr vert="horz" lIns="91440" tIns="45720" rIns="91440" bIns="45720" rtlCol="0">
            <a:normAutofit/>
          </a:bodyPr>
          <a:lstStyle>
            <a:lvl1pPr marL="0" indent="0" algn="ctr">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t-EE" smtClean="0"/>
              <a:t>Click to edit Master text styles</a:t>
            </a:r>
          </a:p>
        </p:txBody>
      </p:sp>
      <p:sp>
        <p:nvSpPr>
          <p:cNvPr id="5" name="Date Placeholder 4"/>
          <p:cNvSpPr>
            <a:spLocks noGrp="1"/>
          </p:cNvSpPr>
          <p:nvPr>
            <p:ph type="dt" sz="half" idx="10"/>
          </p:nvPr>
        </p:nvSpPr>
        <p:spPr/>
        <p:txBody>
          <a:bodyPr/>
          <a:lstStyle/>
          <a:p>
            <a:fld id="{602B6FB3-8177-9444-871C-D0B284123FCB}" type="datetimeFigureOut">
              <a:rPr lang="en-US" smtClean="0"/>
              <a:pPr/>
              <a:t>29.09.14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t-EE"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4" name="Date Placeholder 3"/>
          <p:cNvSpPr>
            <a:spLocks noGrp="1"/>
          </p:cNvSpPr>
          <p:nvPr>
            <p:ph type="dt" sz="half" idx="10"/>
          </p:nvPr>
        </p:nvSpPr>
        <p:spPr/>
        <p:txBody>
          <a:bodyPr/>
          <a:lstStyle/>
          <a:p>
            <a:fld id="{602B6FB3-8177-9444-871C-D0B284123FCB}" type="datetimeFigureOut">
              <a:rPr lang="en-US" smtClean="0"/>
              <a:pPr/>
              <a:t>29.09.14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7216588" y="609600"/>
            <a:ext cx="1524000" cy="5516563"/>
          </a:xfrm>
        </p:spPr>
        <p:txBody>
          <a:bodyPr vert="eaVert"/>
          <a:lstStyle/>
          <a:p>
            <a:r>
              <a:rPr lang="et-EE" smtClean="0"/>
              <a:t>Click to edit Master title style</a:t>
            </a:r>
            <a:endParaRPr/>
          </a:p>
        </p:txBody>
      </p:sp>
      <p:sp>
        <p:nvSpPr>
          <p:cNvPr id="3" name="Vertical Text Placeholder 2"/>
          <p:cNvSpPr>
            <a:spLocks noGrp="1"/>
          </p:cNvSpPr>
          <p:nvPr>
            <p:ph type="body" orient="vert" idx="1"/>
          </p:nvPr>
        </p:nvSpPr>
        <p:spPr>
          <a:xfrm>
            <a:off x="1089024" y="609600"/>
            <a:ext cx="5921376" cy="5516563"/>
          </a:xfrm>
        </p:spPr>
        <p:txBody>
          <a:bodyPr vert="eaVert"/>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4" name="Date Placeholder 3"/>
          <p:cNvSpPr>
            <a:spLocks noGrp="1"/>
          </p:cNvSpPr>
          <p:nvPr>
            <p:ph type="dt" sz="half" idx="10"/>
          </p:nvPr>
        </p:nvSpPr>
        <p:spPr/>
        <p:txBody>
          <a:bodyPr/>
          <a:lstStyle/>
          <a:p>
            <a:fld id="{602B6FB3-8177-9444-871C-D0B284123FCB}" type="datetimeFigureOut">
              <a:rPr lang="en-US" smtClean="0"/>
              <a:pPr/>
              <a:t>29.09.14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t-EE" smtClean="0"/>
              <a:t>Click to edit Master title style</a:t>
            </a:r>
            <a:endParaRPr/>
          </a:p>
        </p:txBody>
      </p:sp>
      <p:sp>
        <p:nvSpPr>
          <p:cNvPr id="3" name="Content Placeholder 2"/>
          <p:cNvSpPr>
            <a:spLocks noGrp="1"/>
          </p:cNvSpPr>
          <p:nvPr>
            <p:ph idx="1"/>
          </p:nvPr>
        </p:nvSpPr>
        <p:spPr/>
        <p:txBody>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4" name="Date Placeholder 3"/>
          <p:cNvSpPr>
            <a:spLocks noGrp="1"/>
          </p:cNvSpPr>
          <p:nvPr>
            <p:ph type="dt" sz="half" idx="10"/>
          </p:nvPr>
        </p:nvSpPr>
        <p:spPr/>
        <p:txBody>
          <a:bodyPr/>
          <a:lstStyle/>
          <a:p>
            <a:fld id="{602B6FB3-8177-9444-871C-D0B284123FCB}" type="datetimeFigureOut">
              <a:rPr lang="en-US" smtClean="0"/>
              <a:pPr/>
              <a:t>29.09.14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371600" y="1792224"/>
            <a:ext cx="7086600" cy="1847088"/>
          </a:xfrm>
        </p:spPr>
        <p:txBody>
          <a:bodyPr vert="horz" lIns="91440" tIns="45720" rIns="91440" bIns="45720" rtlCol="0" anchor="b" anchorCtr="0">
            <a:noAutofit/>
            <a:scene3d>
              <a:camera prst="orthographicFront"/>
              <a:lightRig rig="threePt" dir="t">
                <a:rot lat="0" lon="0" rev="10800000"/>
              </a:lightRig>
            </a:scene3d>
            <a:sp3d extrusionH="25400">
              <a:bevelT w="12700" h="12700" prst="relaxedInset"/>
              <a:bevelB w="12700" h="12700" prst="relaxedInset"/>
            </a:sp3d>
          </a:bodyPr>
          <a:lstStyle>
            <a:lvl1pPr algn="ctr" defTabSz="914400" rtl="0" eaLnBrk="1" latinLnBrk="0" hangingPunct="1">
              <a:lnSpc>
                <a:spcPct val="100000"/>
              </a:lnSpc>
              <a:spcBef>
                <a:spcPct val="0"/>
              </a:spcBef>
              <a:buNone/>
              <a:defRPr sz="5400" b="1"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stStyle>
          <a:p>
            <a:r>
              <a:rPr lang="et-EE" smtClean="0"/>
              <a:t>Click to edit Master title style</a:t>
            </a:r>
            <a:endParaRPr/>
          </a:p>
        </p:txBody>
      </p:sp>
      <p:sp>
        <p:nvSpPr>
          <p:cNvPr id="3" name="Text Placeholder 2"/>
          <p:cNvSpPr>
            <a:spLocks noGrp="1"/>
          </p:cNvSpPr>
          <p:nvPr>
            <p:ph type="body" idx="1"/>
          </p:nvPr>
        </p:nvSpPr>
        <p:spPr>
          <a:xfrm>
            <a:off x="1371600" y="3666744"/>
            <a:ext cx="7086600" cy="1755648"/>
          </a:xfrm>
        </p:spPr>
        <p:txBody>
          <a:bodyPr vert="horz" lIns="91440" tIns="45720" rIns="91440" bIns="45720" rtlCol="0" anchor="t" anchorCtr="0">
            <a:noAutofit/>
            <a:scene3d>
              <a:camera prst="orthographicFront"/>
              <a:lightRig rig="threePt" dir="t">
                <a:rot lat="0" lon="0" rev="10800000"/>
              </a:lightRig>
            </a:scene3d>
            <a:sp3d extrusionH="25400">
              <a:bevelT w="12700" h="12700" prst="relaxedInset"/>
              <a:bevelB w="12700" h="12700" prst="relaxedInset"/>
            </a:sp3d>
          </a:bodyPr>
          <a:lstStyle>
            <a:lvl1pPr marL="0" indent="0" algn="ctr" defTabSz="914400" rtl="0" eaLnBrk="1" latinLnBrk="0" hangingPunct="1">
              <a:lnSpc>
                <a:spcPct val="100000"/>
              </a:lnSpc>
              <a:spcBef>
                <a:spcPct val="0"/>
              </a:spcBef>
              <a:buFont typeface="Wingdings" pitchFamily="2" charset="2"/>
              <a:buNone/>
              <a:defRPr sz="2000" b="0" kern="1200">
                <a:solidFill>
                  <a:schemeClr val="tx1">
                    <a:lumMod val="75000"/>
                    <a:lumOff val="25000"/>
                  </a:schemeClr>
                </a:solidFill>
                <a:effectLst>
                  <a:outerShdw blurRad="25400" dist="19050" dir="4200000" algn="ctr"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t-EE" smtClean="0"/>
              <a:t>Click to edit Master text styles</a:t>
            </a:r>
          </a:p>
        </p:txBody>
      </p:sp>
      <p:sp>
        <p:nvSpPr>
          <p:cNvPr id="4" name="Date Placeholder 3"/>
          <p:cNvSpPr>
            <a:spLocks noGrp="1"/>
          </p:cNvSpPr>
          <p:nvPr>
            <p:ph type="dt" sz="half" idx="10"/>
          </p:nvPr>
        </p:nvSpPr>
        <p:spPr/>
        <p:txBody>
          <a:bodyPr/>
          <a:lstStyle/>
          <a:p>
            <a:fld id="{602B6FB3-8177-9444-871C-D0B284123FCB}" type="datetimeFigureOut">
              <a:rPr lang="en-US" smtClean="0"/>
              <a:pPr/>
              <a:t>29.09.14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p>
            <a:r>
              <a:rPr lang="et-EE" smtClean="0"/>
              <a:t>Click to edit Master title style</a:t>
            </a:r>
            <a:endParaRPr/>
          </a:p>
        </p:txBody>
      </p:sp>
      <p:sp>
        <p:nvSpPr>
          <p:cNvPr id="3" name="Content Placeholder 2"/>
          <p:cNvSpPr>
            <a:spLocks noGrp="1"/>
          </p:cNvSpPr>
          <p:nvPr>
            <p:ph sz="half" idx="1"/>
          </p:nvPr>
        </p:nvSpPr>
        <p:spPr>
          <a:xfrm>
            <a:off x="108902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4" name="Content Placeholder 3"/>
          <p:cNvSpPr>
            <a:spLocks noGrp="1"/>
          </p:cNvSpPr>
          <p:nvPr>
            <p:ph sz="half" idx="2"/>
          </p:nvPr>
        </p:nvSpPr>
        <p:spPr>
          <a:xfrm>
            <a:off x="4932363" y="1816100"/>
            <a:ext cx="3429000" cy="43100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5" name="Date Placeholder 4"/>
          <p:cNvSpPr>
            <a:spLocks noGrp="1"/>
          </p:cNvSpPr>
          <p:nvPr>
            <p:ph type="dt" sz="half" idx="10"/>
          </p:nvPr>
        </p:nvSpPr>
        <p:spPr/>
        <p:txBody>
          <a:bodyPr/>
          <a:lstStyle/>
          <a:p>
            <a:fld id="{602B6FB3-8177-9444-871C-D0B284123FCB}" type="datetimeFigureOut">
              <a:rPr lang="en-US" smtClean="0"/>
              <a:pPr/>
              <a:t>29.09.14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9024" y="274637"/>
            <a:ext cx="7272339" cy="1339009"/>
          </a:xfrm>
        </p:spPr>
        <p:txBody>
          <a:bodyPr/>
          <a:lstStyle>
            <a:lvl1pPr>
              <a:defRPr/>
            </a:lvl1pPr>
          </a:lstStyle>
          <a:p>
            <a:r>
              <a:rPr lang="et-EE" smtClean="0"/>
              <a:t>Click to edit Master title style</a:t>
            </a:r>
            <a:endParaRPr/>
          </a:p>
        </p:txBody>
      </p:sp>
      <p:sp>
        <p:nvSpPr>
          <p:cNvPr id="3" name="Text Placeholder 2"/>
          <p:cNvSpPr>
            <a:spLocks noGrp="1"/>
          </p:cNvSpPr>
          <p:nvPr>
            <p:ph type="body" idx="1"/>
          </p:nvPr>
        </p:nvSpPr>
        <p:spPr>
          <a:xfrm>
            <a:off x="1089024" y="1688679"/>
            <a:ext cx="3429000" cy="827088"/>
          </a:xfrm>
        </p:spPr>
        <p:txBody>
          <a:bodyPr anchor="ctr" anchorCtr="0">
            <a:no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4" name="Content Placeholder 3"/>
          <p:cNvSpPr>
            <a:spLocks noGrp="1"/>
          </p:cNvSpPr>
          <p:nvPr>
            <p:ph sz="half" idx="2"/>
          </p:nvPr>
        </p:nvSpPr>
        <p:spPr>
          <a:xfrm>
            <a:off x="1089024"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5" name="Text Placeholder 4"/>
          <p:cNvSpPr>
            <a:spLocks noGrp="1"/>
          </p:cNvSpPr>
          <p:nvPr>
            <p:ph type="body" sz="quarter" idx="3"/>
          </p:nvPr>
        </p:nvSpPr>
        <p:spPr>
          <a:xfrm>
            <a:off x="4932363" y="1688679"/>
            <a:ext cx="3429000" cy="827088"/>
          </a:xfrm>
        </p:spPr>
        <p:txBody>
          <a:bodyPr anchor="ctr" anchorCtr="0">
            <a:no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t-EE" smtClean="0"/>
              <a:t>Click to edit Master text styles</a:t>
            </a:r>
          </a:p>
        </p:txBody>
      </p:sp>
      <p:sp>
        <p:nvSpPr>
          <p:cNvPr id="6" name="Content Placeholder 5"/>
          <p:cNvSpPr>
            <a:spLocks noGrp="1"/>
          </p:cNvSpPr>
          <p:nvPr>
            <p:ph sz="quarter" idx="4"/>
          </p:nvPr>
        </p:nvSpPr>
        <p:spPr>
          <a:xfrm>
            <a:off x="4932363" y="2590800"/>
            <a:ext cx="3429000" cy="3535362"/>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7" name="Date Placeholder 6"/>
          <p:cNvSpPr>
            <a:spLocks noGrp="1"/>
          </p:cNvSpPr>
          <p:nvPr>
            <p:ph type="dt" sz="half" idx="10"/>
          </p:nvPr>
        </p:nvSpPr>
        <p:spPr/>
        <p:txBody>
          <a:bodyPr/>
          <a:lstStyle/>
          <a:p>
            <a:fld id="{602B6FB3-8177-9444-871C-D0B284123FCB}" type="datetimeFigureOut">
              <a:rPr lang="en-US" smtClean="0"/>
              <a:pPr/>
              <a:t>29.09.14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t-EE" smtClean="0"/>
              <a:t>Click to edit Master title style</a:t>
            </a:r>
            <a:endParaRPr/>
          </a:p>
        </p:txBody>
      </p:sp>
      <p:sp>
        <p:nvSpPr>
          <p:cNvPr id="3" name="Date Placeholder 2"/>
          <p:cNvSpPr>
            <a:spLocks noGrp="1"/>
          </p:cNvSpPr>
          <p:nvPr>
            <p:ph type="dt" sz="half" idx="10"/>
          </p:nvPr>
        </p:nvSpPr>
        <p:spPr/>
        <p:txBody>
          <a:bodyPr/>
          <a:lstStyle/>
          <a:p>
            <a:fld id="{602B6FB3-8177-9444-871C-D0B284123FCB}" type="datetimeFigureOut">
              <a:rPr lang="en-US" smtClean="0"/>
              <a:pPr/>
              <a:t>29.09.14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Interior-Overlay.pn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602B6FB3-8177-9444-871C-D0B284123FCB}" type="datetimeFigureOut">
              <a:rPr lang="en-US" smtClean="0"/>
              <a:pPr/>
              <a:t>29.09.14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1084729" y="381000"/>
            <a:ext cx="3429000" cy="1649506"/>
          </a:xfrm>
        </p:spPr>
        <p:txBody>
          <a:bodyPr anchor="b"/>
          <a:lstStyle>
            <a:lvl1pPr algn="ctr">
              <a:lnSpc>
                <a:spcPct val="100000"/>
              </a:lnSpc>
              <a:defRPr sz="3600" b="1"/>
            </a:lvl1pPr>
          </a:lstStyle>
          <a:p>
            <a:r>
              <a:rPr lang="et-EE" smtClean="0"/>
              <a:t>Click to edit Master title style</a:t>
            </a:r>
            <a:endParaRPr/>
          </a:p>
        </p:txBody>
      </p:sp>
      <p:sp>
        <p:nvSpPr>
          <p:cNvPr id="3" name="Content Placeholder 2"/>
          <p:cNvSpPr>
            <a:spLocks noGrp="1"/>
          </p:cNvSpPr>
          <p:nvPr>
            <p:ph idx="1"/>
          </p:nvPr>
        </p:nvSpPr>
        <p:spPr>
          <a:xfrm>
            <a:off x="4930588" y="381000"/>
            <a:ext cx="3429000" cy="5745163"/>
          </a:xfrm>
        </p:spPr>
        <p:txBody>
          <a:bodyPr>
            <a:normAutofit/>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4" name="Text Placeholder 3"/>
          <p:cNvSpPr>
            <a:spLocks noGrp="1"/>
          </p:cNvSpPr>
          <p:nvPr>
            <p:ph type="body" sz="half" idx="2"/>
          </p:nvPr>
        </p:nvSpPr>
        <p:spPr>
          <a:xfrm>
            <a:off x="1084729" y="2057401"/>
            <a:ext cx="3429000" cy="36576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t-EE" smtClean="0"/>
              <a:t>Click to edit Master text styles</a:t>
            </a:r>
          </a:p>
        </p:txBody>
      </p:sp>
      <p:sp>
        <p:nvSpPr>
          <p:cNvPr id="5" name="Date Placeholder 4"/>
          <p:cNvSpPr>
            <a:spLocks noGrp="1"/>
          </p:cNvSpPr>
          <p:nvPr>
            <p:ph type="dt" sz="half" idx="10"/>
          </p:nvPr>
        </p:nvSpPr>
        <p:spPr/>
        <p:txBody>
          <a:bodyPr/>
          <a:lstStyle/>
          <a:p>
            <a:fld id="{602B6FB3-8177-9444-871C-D0B284123FCB}" type="datetimeFigureOut">
              <a:rPr lang="en-US" smtClean="0"/>
              <a:pPr/>
              <a:t>29.09.14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Interior-Overlay.pn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4932363" y="739588"/>
            <a:ext cx="3429000" cy="1290380"/>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1" kern="1200">
                <a:solidFill>
                  <a:schemeClr val="tx1">
                    <a:lumMod val="75000"/>
                    <a:lumOff val="25000"/>
                  </a:schemeClr>
                </a:solidFill>
                <a:latin typeface="+mj-lt"/>
                <a:ea typeface="+mj-ea"/>
                <a:cs typeface="+mj-cs"/>
              </a:defRPr>
            </a:lvl1pPr>
          </a:lstStyle>
          <a:p>
            <a:r>
              <a:rPr lang="et-EE" smtClean="0"/>
              <a:t>Click to edit Master title style</a:t>
            </a:r>
            <a:endParaRPr/>
          </a:p>
        </p:txBody>
      </p:sp>
      <p:sp>
        <p:nvSpPr>
          <p:cNvPr id="3" name="Picture Placeholder 2"/>
          <p:cNvSpPr>
            <a:spLocks noGrp="1"/>
          </p:cNvSpPr>
          <p:nvPr>
            <p:ph type="pic" idx="1"/>
          </p:nvPr>
        </p:nvSpPr>
        <p:spPr>
          <a:xfrm>
            <a:off x="1088136" y="779929"/>
            <a:ext cx="3429000" cy="4935071"/>
          </a:xfrm>
          <a:ln w="76200" cmpd="dbl">
            <a:solidFill>
              <a:schemeClr val="tx1"/>
            </a:solidFill>
            <a:miter lim="800000"/>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t-EE" smtClean="0"/>
              <a:t>Click icon to add picture</a:t>
            </a:r>
            <a:endParaRPr/>
          </a:p>
        </p:txBody>
      </p:sp>
      <p:sp>
        <p:nvSpPr>
          <p:cNvPr id="4" name="Text Placeholder 3"/>
          <p:cNvSpPr>
            <a:spLocks noGrp="1"/>
          </p:cNvSpPr>
          <p:nvPr>
            <p:ph type="body" sz="half" idx="2"/>
          </p:nvPr>
        </p:nvSpPr>
        <p:spPr>
          <a:xfrm>
            <a:off x="4932363" y="2057400"/>
            <a:ext cx="3429000" cy="3657600"/>
          </a:xfrm>
        </p:spPr>
        <p:txBody>
          <a:bodyPr vert="horz" lIns="91440" tIns="45720" rIns="91440" bIns="45720" rtlCol="0">
            <a:normAutofit/>
          </a:bodyPr>
          <a:lstStyle>
            <a:lvl1pPr marL="0" indent="0" algn="ctr">
              <a:buNone/>
              <a:defRPr sz="1800" kern="1200">
                <a:solidFill>
                  <a:schemeClr val="tx1">
                    <a:lumMod val="75000"/>
                    <a:lumOff val="25000"/>
                  </a:schemeClr>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000"/>
              </a:spcBef>
              <a:buFont typeface="Wingdings" pitchFamily="2" charset="2"/>
              <a:buNone/>
            </a:pPr>
            <a:r>
              <a:rPr lang="et-EE" smtClean="0"/>
              <a:t>Click to edit Master text styles</a:t>
            </a:r>
          </a:p>
        </p:txBody>
      </p:sp>
      <p:sp>
        <p:nvSpPr>
          <p:cNvPr id="5" name="Date Placeholder 4"/>
          <p:cNvSpPr>
            <a:spLocks noGrp="1"/>
          </p:cNvSpPr>
          <p:nvPr>
            <p:ph type="dt" sz="half" idx="10"/>
          </p:nvPr>
        </p:nvSpPr>
        <p:spPr/>
        <p:txBody>
          <a:bodyPr/>
          <a:lstStyle/>
          <a:p>
            <a:fld id="{602B6FB3-8177-9444-871C-D0B284123FCB}" type="datetimeFigureOut">
              <a:rPr lang="en-US" smtClean="0"/>
              <a:pPr/>
              <a:t>29.09.14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BA16EC5-3254-5D44-B583-9B5A97426C7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24" y="274637"/>
            <a:ext cx="7272339" cy="1339009"/>
          </a:xfrm>
          <a:prstGeom prst="rect">
            <a:avLst/>
          </a:prstGeom>
        </p:spPr>
        <p:txBody>
          <a:bodyPr vert="horz" lIns="91440" tIns="45720" rIns="91440" bIns="45720" rtlCol="0" anchor="ctr">
            <a:noAutofit/>
          </a:bodyPr>
          <a:lstStyle/>
          <a:p>
            <a:r>
              <a:rPr lang="et-EE" smtClean="0"/>
              <a:t>Click to edit Master title style</a:t>
            </a:r>
            <a:endParaRPr/>
          </a:p>
        </p:txBody>
      </p:sp>
      <p:sp>
        <p:nvSpPr>
          <p:cNvPr id="3" name="Text Placeholder 2"/>
          <p:cNvSpPr>
            <a:spLocks noGrp="1"/>
          </p:cNvSpPr>
          <p:nvPr>
            <p:ph type="body" idx="1"/>
          </p:nvPr>
        </p:nvSpPr>
        <p:spPr>
          <a:xfrm>
            <a:off x="1089024" y="1801906"/>
            <a:ext cx="7272339" cy="4324257"/>
          </a:xfrm>
          <a:prstGeom prst="rect">
            <a:avLst/>
          </a:prstGeom>
        </p:spPr>
        <p:txBody>
          <a:bodyPr vert="horz" lIns="91440" tIns="45720" rIns="91440" bIns="45720" rtlCol="0">
            <a:normAutofit/>
          </a:bodyPr>
          <a:lstStyle/>
          <a:p>
            <a:pPr lvl="0"/>
            <a:r>
              <a:rPr lang="et-EE" smtClean="0"/>
              <a:t>Click to edit Master text styles</a:t>
            </a:r>
          </a:p>
          <a:p>
            <a:pPr lvl="1"/>
            <a:r>
              <a:rPr lang="et-EE" smtClean="0"/>
              <a:t>Second level</a:t>
            </a:r>
          </a:p>
          <a:p>
            <a:pPr lvl="2"/>
            <a:r>
              <a:rPr lang="et-EE" smtClean="0"/>
              <a:t>Third level</a:t>
            </a:r>
          </a:p>
          <a:p>
            <a:pPr lvl="3"/>
            <a:r>
              <a:rPr lang="et-EE" smtClean="0"/>
              <a:t>Fourth level</a:t>
            </a:r>
          </a:p>
          <a:p>
            <a:pPr lvl="4"/>
            <a:r>
              <a:rPr lang="et-EE" smtClean="0"/>
              <a:t>Fifth level</a:t>
            </a:r>
            <a:endParaRPr/>
          </a:p>
        </p:txBody>
      </p:sp>
      <p:sp>
        <p:nvSpPr>
          <p:cNvPr id="4" name="Date Placeholder 3"/>
          <p:cNvSpPr>
            <a:spLocks noGrp="1"/>
          </p:cNvSpPr>
          <p:nvPr>
            <p:ph type="dt" sz="half" idx="2"/>
          </p:nvPr>
        </p:nvSpPr>
        <p:spPr>
          <a:xfrm>
            <a:off x="6302187" y="6356350"/>
            <a:ext cx="2429435" cy="365125"/>
          </a:xfrm>
          <a:prstGeom prst="rect">
            <a:avLst/>
          </a:prstGeom>
        </p:spPr>
        <p:txBody>
          <a:bodyPr vert="horz" lIns="91440" tIns="45720" rIns="91440" bIns="45720" rtlCol="0" anchor="ctr"/>
          <a:lstStyle>
            <a:lvl1pPr algn="r">
              <a:defRPr sz="1200" b="1">
                <a:solidFill>
                  <a:schemeClr val="tx1">
                    <a:lumMod val="50000"/>
                    <a:lumOff val="50000"/>
                  </a:schemeClr>
                </a:solidFill>
              </a:defRPr>
            </a:lvl1pPr>
          </a:lstStyle>
          <a:p>
            <a:fld id="{602B6FB3-8177-9444-871C-D0B284123FCB}" type="datetimeFigureOut">
              <a:rPr lang="en-US" smtClean="0"/>
              <a:pPr/>
              <a:t>29.09.14</a:t>
            </a:fld>
            <a:endParaRPr lang="en-US"/>
          </a:p>
        </p:txBody>
      </p:sp>
      <p:sp>
        <p:nvSpPr>
          <p:cNvPr id="5" name="Footer Placeholder 4"/>
          <p:cNvSpPr>
            <a:spLocks noGrp="1"/>
          </p:cNvSpPr>
          <p:nvPr>
            <p:ph type="ftr" sz="quarter" idx="3"/>
          </p:nvPr>
        </p:nvSpPr>
        <p:spPr>
          <a:xfrm>
            <a:off x="685800" y="6356350"/>
            <a:ext cx="2743200" cy="365125"/>
          </a:xfrm>
          <a:prstGeom prst="rect">
            <a:avLst/>
          </a:prstGeom>
        </p:spPr>
        <p:txBody>
          <a:bodyPr vert="horz" lIns="91440" tIns="45720" rIns="91440" bIns="45720" rtlCol="0" anchor="ctr"/>
          <a:lstStyle>
            <a:lvl1pPr algn="l">
              <a:defRPr sz="12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420393" y="6356350"/>
            <a:ext cx="6096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5BA16EC5-3254-5D44-B583-9B5A97426C7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lnSpc>
          <a:spcPts val="5200"/>
        </a:lnSpc>
        <a:spcBef>
          <a:spcPct val="0"/>
        </a:spcBef>
        <a:buNone/>
        <a:defRPr sz="4800" b="1" kern="1200">
          <a:solidFill>
            <a:schemeClr val="tx1">
              <a:lumMod val="75000"/>
              <a:lumOff val="25000"/>
            </a:schemeClr>
          </a:solidFill>
          <a:latin typeface="+mj-lt"/>
          <a:ea typeface="+mj-ea"/>
          <a:cs typeface="+mj-cs"/>
        </a:defRPr>
      </a:lvl1pPr>
    </p:titleStyle>
    <p:bodyStyle>
      <a:lvl1pPr marL="282575" indent="-282575" algn="l" defTabSz="914400" rtl="0" eaLnBrk="1" latinLnBrk="0" hangingPunct="1">
        <a:spcBef>
          <a:spcPts val="2000"/>
        </a:spcBef>
        <a:buFont typeface="Wingdings" pitchFamily="2" charset="2"/>
        <a:buChar char=""/>
        <a:defRPr sz="2400" kern="1200">
          <a:solidFill>
            <a:schemeClr val="tx1">
              <a:lumMod val="75000"/>
              <a:lumOff val="25000"/>
            </a:schemeClr>
          </a:solidFill>
          <a:latin typeface="+mn-lt"/>
          <a:ea typeface="+mn-ea"/>
          <a:cs typeface="+mn-cs"/>
        </a:defRPr>
      </a:lvl1pPr>
      <a:lvl2pPr marL="577850" indent="-295275" algn="l" defTabSz="914400" rtl="0" eaLnBrk="1" latinLnBrk="0" hangingPunct="1">
        <a:spcBef>
          <a:spcPts val="600"/>
        </a:spcBef>
        <a:buFont typeface="Wingdings" pitchFamily="2" charset="2"/>
        <a:buChar char=""/>
        <a:defRPr sz="2200" kern="1200">
          <a:solidFill>
            <a:schemeClr val="tx1">
              <a:lumMod val="75000"/>
              <a:lumOff val="25000"/>
            </a:schemeClr>
          </a:solidFill>
          <a:latin typeface="+mn-lt"/>
          <a:ea typeface="+mn-ea"/>
          <a:cs typeface="+mn-cs"/>
        </a:defRPr>
      </a:lvl2pPr>
      <a:lvl3pPr marL="860425" indent="-282575" algn="l" defTabSz="914400" rtl="0" eaLnBrk="1" latinLnBrk="0" hangingPunct="1">
        <a:spcBef>
          <a:spcPts val="600"/>
        </a:spcBef>
        <a:buFont typeface="Wingdings" pitchFamily="2" charset="2"/>
        <a:buChar char=""/>
        <a:defRPr sz="2000" kern="1200">
          <a:solidFill>
            <a:schemeClr val="tx1">
              <a:lumMod val="75000"/>
              <a:lumOff val="25000"/>
            </a:schemeClr>
          </a:solidFill>
          <a:latin typeface="+mn-lt"/>
          <a:ea typeface="+mn-ea"/>
          <a:cs typeface="+mn-cs"/>
        </a:defRPr>
      </a:lvl3pPr>
      <a:lvl4pPr marL="1143000"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4pPr>
      <a:lvl5pPr marL="1425575" indent="-282575" algn="l" defTabSz="914400" rtl="0" eaLnBrk="1" latinLnBrk="0" hangingPunct="1">
        <a:spcBef>
          <a:spcPts val="600"/>
        </a:spcBef>
        <a:buFont typeface="Wingdings" pitchFamily="2" charset="2"/>
        <a:buChar char=""/>
        <a:defRPr sz="18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 Id="rId3" Type="http://schemas.openxmlformats.org/officeDocument/2006/relationships/image" Target="../media/image22.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5" Type="http://schemas.openxmlformats.org/officeDocument/2006/relationships/image" Target="../media/image25.jpeg"/><Relationship Id="rId6" Type="http://schemas.openxmlformats.org/officeDocument/2006/relationships/image" Target="../media/image26.jpeg"/><Relationship Id="rId7"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jpeg"/><Relationship Id="rId3" Type="http://schemas.openxmlformats.org/officeDocument/2006/relationships/image" Target="../media/image3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jpeg"/><Relationship Id="rId3" Type="http://schemas.openxmlformats.org/officeDocument/2006/relationships/image" Target="../media/image3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media/image37.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 Id="rId3"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eg"/><Relationship Id="rId3" Type="http://schemas.openxmlformats.org/officeDocument/2006/relationships/image" Target="../media/image4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 Id="rId3"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2.jpeg"/><Relationship Id="rId3" Type="http://schemas.openxmlformats.org/officeDocument/2006/relationships/image" Target="../media/image53.jpeg"/></Relationships>
</file>

<file path=ppt/slides/_rels/slide31.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image" Target="../media/image5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jpeg"/><Relationship Id="rId3" Type="http://schemas.openxmlformats.org/officeDocument/2006/relationships/image" Target="../media/image58.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g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1" Type="http://schemas.openxmlformats.org/officeDocument/2006/relationships/image" Target="../media/image19.jpeg"/><Relationship Id="rId12" Type="http://schemas.openxmlformats.org/officeDocument/2006/relationships/image" Target="../media/image20.jpeg"/><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 Id="rId4" Type="http://schemas.openxmlformats.org/officeDocument/2006/relationships/image" Target="../media/image12.jpeg"/><Relationship Id="rId5" Type="http://schemas.openxmlformats.org/officeDocument/2006/relationships/image" Target="../media/image13.jpeg"/><Relationship Id="rId6" Type="http://schemas.openxmlformats.org/officeDocument/2006/relationships/image" Target="../media/image14.jpeg"/><Relationship Id="rId7" Type="http://schemas.openxmlformats.org/officeDocument/2006/relationships/image" Target="../media/image15.jpeg"/><Relationship Id="rId8" Type="http://schemas.openxmlformats.org/officeDocument/2006/relationships/image" Target="../media/image16.jpeg"/><Relationship Id="rId9" Type="http://schemas.openxmlformats.org/officeDocument/2006/relationships/image" Target="../media/image17.jpeg"/><Relationship Id="rId10"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dirty="0" err="1" smtClean="0"/>
              <a:t>Jumal</a:t>
            </a:r>
            <a:r>
              <a:rPr lang="en-US" sz="6600" dirty="0" smtClean="0"/>
              <a:t> </a:t>
            </a:r>
            <a:r>
              <a:rPr lang="en-US" sz="6600" dirty="0" err="1" smtClean="0"/>
              <a:t>varustab</a:t>
            </a:r>
            <a:endParaRPr lang="en-US" sz="6600" dirty="0"/>
          </a:p>
        </p:txBody>
      </p:sp>
      <p:sp>
        <p:nvSpPr>
          <p:cNvPr id="3" name="Subtitle 2"/>
          <p:cNvSpPr>
            <a:spLocks noGrp="1"/>
          </p:cNvSpPr>
          <p:nvPr>
            <p:ph type="subTitle" idx="1"/>
          </p:nvPr>
        </p:nvSpPr>
        <p:spPr/>
        <p:txBody>
          <a:bodyPr/>
          <a:lstStyle/>
          <a:p>
            <a:r>
              <a:rPr lang="en-US" sz="5400" b="1" smtClean="0">
                <a:solidFill>
                  <a:schemeClr val="tx1"/>
                </a:solidFill>
              </a:rPr>
              <a:t>RUTT</a:t>
            </a:r>
            <a:endParaRPr lang="en-US" sz="5400" b="1" dirty="0">
              <a:solidFill>
                <a:schemeClr val="tx1"/>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9024" y="381000"/>
            <a:ext cx="7272339" cy="5745163"/>
          </a:xfrm>
        </p:spPr>
        <p:txBody>
          <a:bodyPr>
            <a:noAutofit/>
          </a:bodyPr>
          <a:lstStyle/>
          <a:p>
            <a:pPr algn="ctr">
              <a:buNone/>
            </a:pPr>
            <a:r>
              <a:rPr lang="et-EE" sz="4000" b="1" smtClean="0">
                <a:solidFill>
                  <a:schemeClr val="bg2">
                    <a:lumMod val="50000"/>
                  </a:schemeClr>
                </a:solidFill>
              </a:rPr>
              <a:t>   Ja kuningas vastab neile: „Tõesti, ma ütlen teile, mida te iganes olete teinud kellele tahes mu kõige pisematest vendadest, seda te olete teinud mulle.”</a:t>
            </a:r>
          </a:p>
          <a:p>
            <a:pPr algn="ctr">
              <a:buNone/>
            </a:pPr>
            <a:r>
              <a:rPr lang="et-EE" sz="4000" b="1" smtClean="0">
                <a:solidFill>
                  <a:schemeClr val="bg2">
                    <a:lumMod val="50000"/>
                  </a:schemeClr>
                </a:solidFill>
              </a:rPr>
              <a:t>Matteuse 25: 40</a:t>
            </a:r>
            <a:r>
              <a:rPr lang="en-US" sz="4000" b="1" smtClean="0">
                <a:solidFill>
                  <a:schemeClr val="bg2">
                    <a:lumMod val="50000"/>
                  </a:schemeClr>
                </a:solidFill>
              </a:rPr>
              <a:t> </a:t>
            </a:r>
            <a:endParaRPr lang="en-US" sz="4000" b="1" dirty="0">
              <a:solidFill>
                <a:schemeClr val="bg2">
                  <a:lumMod val="50000"/>
                </a:schemeClr>
              </a:solidFill>
            </a:endParaRPr>
          </a:p>
        </p:txBody>
      </p:sp>
      <p:pic>
        <p:nvPicPr>
          <p:cNvPr id="4" name="Picture 3" descr="childwallpaper.jpg"/>
          <p:cNvPicPr>
            <a:picLocks noChangeAspect="1"/>
          </p:cNvPicPr>
          <p:nvPr/>
        </p:nvPicPr>
        <p:blipFill>
          <a:blip r:embed="rId2"/>
          <a:stretch>
            <a:fillRect/>
          </a:stretch>
        </p:blipFill>
        <p:spPr>
          <a:xfrm>
            <a:off x="1089024" y="4620700"/>
            <a:ext cx="1600200" cy="1505463"/>
          </a:xfrm>
          <a:prstGeom prst="rect">
            <a:avLst/>
          </a:prstGeom>
        </p:spPr>
      </p:pic>
      <p:pic>
        <p:nvPicPr>
          <p:cNvPr id="5" name="Picture 4" descr="2-black-boys-300x204.jpg"/>
          <p:cNvPicPr>
            <a:picLocks noChangeAspect="1"/>
          </p:cNvPicPr>
          <p:nvPr/>
        </p:nvPicPr>
        <p:blipFill>
          <a:blip r:embed="rId3"/>
          <a:stretch>
            <a:fillRect/>
          </a:stretch>
        </p:blipFill>
        <p:spPr>
          <a:xfrm>
            <a:off x="6813642" y="4620701"/>
            <a:ext cx="1949358" cy="150546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2">
                    <a:lumMod val="50000"/>
                  </a:schemeClr>
                </a:solidFill>
              </a:rPr>
              <a:t>KATSE</a:t>
            </a:r>
            <a:endParaRPr lang="en-US" dirty="0">
              <a:solidFill>
                <a:schemeClr val="bg2">
                  <a:lumMod val="50000"/>
                </a:schemeClr>
              </a:solidFill>
            </a:endParaRPr>
          </a:p>
        </p:txBody>
      </p:sp>
      <p:sp>
        <p:nvSpPr>
          <p:cNvPr id="3" name="Content Placeholder 2"/>
          <p:cNvSpPr>
            <a:spLocks noGrp="1"/>
          </p:cNvSpPr>
          <p:nvPr>
            <p:ph idx="1"/>
          </p:nvPr>
        </p:nvSpPr>
        <p:spPr>
          <a:xfrm>
            <a:off x="3429000" y="1801907"/>
            <a:ext cx="2667001" cy="3880050"/>
          </a:xfrm>
        </p:spPr>
        <p:txBody>
          <a:bodyPr>
            <a:normAutofit fontScale="92500" lnSpcReduction="10000"/>
          </a:bodyPr>
          <a:lstStyle/>
          <a:p>
            <a:pPr algn="ctr">
              <a:buNone/>
            </a:pPr>
            <a:r>
              <a:rPr lang="en-US" sz="3200" b="1" dirty="0" smtClean="0">
                <a:solidFill>
                  <a:srgbClr val="0E1932"/>
                </a:solidFill>
              </a:rPr>
              <a:t>VAJA</a:t>
            </a:r>
          </a:p>
          <a:p>
            <a:pPr algn="ctr">
              <a:buNone/>
            </a:pPr>
            <a:r>
              <a:rPr lang="en-US" sz="3200" b="1" dirty="0" err="1" smtClean="0">
                <a:solidFill>
                  <a:srgbClr val="0E1932"/>
                </a:solidFill>
              </a:rPr>
              <a:t>Supitaldrikut</a:t>
            </a:r>
            <a:endParaRPr lang="en-US" sz="3200" b="1" dirty="0" smtClean="0">
              <a:solidFill>
                <a:srgbClr val="0E1932"/>
              </a:solidFill>
            </a:endParaRPr>
          </a:p>
          <a:p>
            <a:pPr algn="ctr">
              <a:buNone/>
            </a:pPr>
            <a:r>
              <a:rPr lang="en-US" sz="3200" b="1" dirty="0" err="1" smtClean="0">
                <a:solidFill>
                  <a:srgbClr val="0E1932"/>
                </a:solidFill>
              </a:rPr>
              <a:t>Klaasi</a:t>
            </a:r>
            <a:endParaRPr lang="en-US" sz="3200" b="1" dirty="0" smtClean="0">
              <a:solidFill>
                <a:srgbClr val="0E1932"/>
              </a:solidFill>
            </a:endParaRPr>
          </a:p>
          <a:p>
            <a:pPr algn="ctr">
              <a:buNone/>
            </a:pPr>
            <a:r>
              <a:rPr lang="en-US" sz="3200" b="1" dirty="0" err="1" smtClean="0">
                <a:solidFill>
                  <a:srgbClr val="0E1932"/>
                </a:solidFill>
              </a:rPr>
              <a:t>Küünalt</a:t>
            </a:r>
            <a:endParaRPr lang="en-US" sz="3200" b="1" dirty="0" smtClean="0">
              <a:solidFill>
                <a:srgbClr val="0E1932"/>
              </a:solidFill>
            </a:endParaRPr>
          </a:p>
          <a:p>
            <a:pPr algn="ctr">
              <a:buNone/>
            </a:pPr>
            <a:r>
              <a:rPr lang="en-US" sz="3200" b="1" dirty="0" err="1" smtClean="0">
                <a:solidFill>
                  <a:srgbClr val="0E1932"/>
                </a:solidFill>
              </a:rPr>
              <a:t>Tikke</a:t>
            </a:r>
            <a:endParaRPr lang="en-US" sz="3200" b="1" dirty="0" smtClean="0">
              <a:solidFill>
                <a:srgbClr val="0E1932"/>
              </a:solidFill>
            </a:endParaRPr>
          </a:p>
          <a:p>
            <a:pPr algn="ctr">
              <a:buNone/>
            </a:pPr>
            <a:r>
              <a:rPr lang="en-US" sz="3200" b="1" dirty="0" err="1" smtClean="0">
                <a:solidFill>
                  <a:srgbClr val="0E1932"/>
                </a:solidFill>
              </a:rPr>
              <a:t>Veidi</a:t>
            </a:r>
            <a:r>
              <a:rPr lang="en-US" sz="3200" b="1" dirty="0" smtClean="0">
                <a:solidFill>
                  <a:srgbClr val="0E1932"/>
                </a:solidFill>
              </a:rPr>
              <a:t> </a:t>
            </a:r>
            <a:r>
              <a:rPr lang="en-US" sz="3200" b="1" dirty="0" err="1" smtClean="0">
                <a:solidFill>
                  <a:srgbClr val="0E1932"/>
                </a:solidFill>
              </a:rPr>
              <a:t>vett</a:t>
            </a:r>
            <a:endParaRPr lang="en-US" sz="3200" b="1" dirty="0">
              <a:solidFill>
                <a:srgbClr val="0E1932"/>
              </a:solidFill>
            </a:endParaRPr>
          </a:p>
        </p:txBody>
      </p:sp>
      <p:pic>
        <p:nvPicPr>
          <p:cNvPr id="4" name="Picture 3" descr="images-1.jpeg"/>
          <p:cNvPicPr>
            <a:picLocks noChangeAspect="1"/>
          </p:cNvPicPr>
          <p:nvPr/>
        </p:nvPicPr>
        <p:blipFill>
          <a:blip r:embed="rId3"/>
          <a:srcRect l="3612" t="30983" r="8611" b="29909"/>
          <a:stretch>
            <a:fillRect/>
          </a:stretch>
        </p:blipFill>
        <p:spPr>
          <a:xfrm rot="1632077">
            <a:off x="6212985" y="2104792"/>
            <a:ext cx="2513881" cy="1120033"/>
          </a:xfrm>
          <a:prstGeom prst="rect">
            <a:avLst/>
          </a:prstGeom>
        </p:spPr>
      </p:pic>
      <p:pic>
        <p:nvPicPr>
          <p:cNvPr id="5" name="Picture 4" descr="diod-glass__0094769_PE232682_S4.JPG"/>
          <p:cNvPicPr>
            <a:picLocks noChangeAspect="1"/>
          </p:cNvPicPr>
          <p:nvPr/>
        </p:nvPicPr>
        <p:blipFill>
          <a:blip r:embed="rId4"/>
          <a:srcRect l="4400" t="6474" r="6800" b="7525"/>
          <a:stretch>
            <a:fillRect/>
          </a:stretch>
        </p:blipFill>
        <p:spPr>
          <a:xfrm rot="20157515">
            <a:off x="1124962" y="1865865"/>
            <a:ext cx="1692782" cy="1639420"/>
          </a:xfrm>
          <a:prstGeom prst="rect">
            <a:avLst/>
          </a:prstGeom>
        </p:spPr>
      </p:pic>
      <p:pic>
        <p:nvPicPr>
          <p:cNvPr id="6" name="Picture 5" descr="box_of_50_waterproof_matches__64968.jpg"/>
          <p:cNvPicPr>
            <a:picLocks noChangeAspect="1"/>
          </p:cNvPicPr>
          <p:nvPr/>
        </p:nvPicPr>
        <p:blipFill>
          <a:blip r:embed="rId5"/>
          <a:srcRect b="29409"/>
          <a:stretch>
            <a:fillRect/>
          </a:stretch>
        </p:blipFill>
        <p:spPr>
          <a:xfrm>
            <a:off x="1065506" y="4267271"/>
            <a:ext cx="2286000" cy="1414685"/>
          </a:xfrm>
          <a:prstGeom prst="rect">
            <a:avLst/>
          </a:prstGeom>
        </p:spPr>
      </p:pic>
      <p:pic>
        <p:nvPicPr>
          <p:cNvPr id="7" name="Picture 6" descr="images-2.jpeg"/>
          <p:cNvPicPr>
            <a:picLocks noChangeAspect="1"/>
          </p:cNvPicPr>
          <p:nvPr/>
        </p:nvPicPr>
        <p:blipFill>
          <a:blip r:embed="rId6"/>
          <a:stretch>
            <a:fillRect/>
          </a:stretch>
        </p:blipFill>
        <p:spPr>
          <a:xfrm>
            <a:off x="6265863" y="4267271"/>
            <a:ext cx="2095500" cy="1414685"/>
          </a:xfrm>
          <a:prstGeom prst="rect">
            <a:avLst/>
          </a:prstGeom>
        </p:spPr>
      </p:pic>
      <p:pic>
        <p:nvPicPr>
          <p:cNvPr id="8" name="Picture 7" descr="images-3.jpeg"/>
          <p:cNvPicPr>
            <a:picLocks noChangeAspect="1"/>
          </p:cNvPicPr>
          <p:nvPr/>
        </p:nvPicPr>
        <p:blipFill>
          <a:blip r:embed="rId7"/>
          <a:stretch>
            <a:fillRect/>
          </a:stretch>
        </p:blipFill>
        <p:spPr>
          <a:xfrm>
            <a:off x="3351507" y="5676900"/>
            <a:ext cx="2914356" cy="7874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544346.jpg"/>
          <p:cNvPicPr>
            <a:picLocks noChangeAspect="1"/>
          </p:cNvPicPr>
          <p:nvPr/>
        </p:nvPicPr>
        <p:blipFill>
          <a:blip r:embed="rId2"/>
          <a:stretch>
            <a:fillRect/>
          </a:stretch>
        </p:blipFill>
        <p:spPr>
          <a:xfrm>
            <a:off x="3124200" y="3900919"/>
            <a:ext cx="3404070" cy="2423698"/>
          </a:xfrm>
          <a:prstGeom prst="rect">
            <a:avLst/>
          </a:prstGeom>
        </p:spPr>
      </p:pic>
      <p:sp>
        <p:nvSpPr>
          <p:cNvPr id="3" name="TextBox 2"/>
          <p:cNvSpPr txBox="1"/>
          <p:nvPr/>
        </p:nvSpPr>
        <p:spPr>
          <a:xfrm>
            <a:off x="990600" y="1223263"/>
            <a:ext cx="7467600" cy="2677656"/>
          </a:xfrm>
          <a:prstGeom prst="rect">
            <a:avLst/>
          </a:prstGeom>
          <a:noFill/>
        </p:spPr>
        <p:txBody>
          <a:bodyPr wrap="square" rtlCol="0">
            <a:spAutoFit/>
          </a:bodyPr>
          <a:lstStyle/>
          <a:p>
            <a:pPr algn="just"/>
            <a:r>
              <a:rPr lang="en-US" sz="2400" b="1" i="1" dirty="0" err="1" smtClean="0">
                <a:solidFill>
                  <a:schemeClr val="tx2">
                    <a:lumMod val="10000"/>
                  </a:schemeClr>
                </a:solidFill>
              </a:rPr>
              <a:t>Ja</a:t>
            </a:r>
            <a:r>
              <a:rPr lang="en-US" sz="2400" b="1" i="1" dirty="0" smtClean="0">
                <a:solidFill>
                  <a:schemeClr val="tx2">
                    <a:lumMod val="10000"/>
                  </a:schemeClr>
                </a:solidFill>
              </a:rPr>
              <a:t> </a:t>
            </a:r>
            <a:r>
              <a:rPr lang="en-US" sz="2400" b="1" i="1" dirty="0" err="1" smtClean="0">
                <a:solidFill>
                  <a:schemeClr val="tx2">
                    <a:lumMod val="10000"/>
                  </a:schemeClr>
                </a:solidFill>
              </a:rPr>
              <a:t>neil</a:t>
            </a:r>
            <a:r>
              <a:rPr lang="en-US" sz="2400" b="1" i="1" dirty="0" smtClean="0">
                <a:solidFill>
                  <a:schemeClr val="tx2">
                    <a:lumMod val="10000"/>
                  </a:schemeClr>
                </a:solidFill>
              </a:rPr>
              <a:t> </a:t>
            </a:r>
            <a:r>
              <a:rPr lang="en-US" sz="2400" b="1" i="1" dirty="0" err="1" smtClean="0">
                <a:solidFill>
                  <a:schemeClr val="tx2">
                    <a:lumMod val="10000"/>
                  </a:schemeClr>
                </a:solidFill>
              </a:rPr>
              <a:t>päevil</a:t>
            </a:r>
            <a:r>
              <a:rPr lang="en-US" sz="2400" b="1" i="1" dirty="0" smtClean="0">
                <a:solidFill>
                  <a:schemeClr val="tx2">
                    <a:lumMod val="10000"/>
                  </a:schemeClr>
                </a:solidFill>
              </a:rPr>
              <a:t>, </a:t>
            </a:r>
            <a:r>
              <a:rPr lang="en-US" sz="2400" b="1" i="1" dirty="0" err="1" smtClean="0">
                <a:solidFill>
                  <a:schemeClr val="tx2">
                    <a:lumMod val="10000"/>
                  </a:schemeClr>
                </a:solidFill>
              </a:rPr>
              <a:t>kui</a:t>
            </a:r>
            <a:r>
              <a:rPr lang="en-US" sz="2400" b="1" i="1" dirty="0" smtClean="0">
                <a:solidFill>
                  <a:schemeClr val="tx2">
                    <a:lumMod val="10000"/>
                  </a:schemeClr>
                </a:solidFill>
              </a:rPr>
              <a:t> </a:t>
            </a:r>
            <a:r>
              <a:rPr lang="en-US" sz="2400" b="1" i="1" dirty="0" err="1" smtClean="0">
                <a:solidFill>
                  <a:schemeClr val="tx2">
                    <a:lumMod val="10000"/>
                  </a:schemeClr>
                </a:solidFill>
              </a:rPr>
              <a:t>kohtumõistjad</a:t>
            </a:r>
            <a:r>
              <a:rPr lang="en-US" sz="2400" b="1" i="1" dirty="0" smtClean="0">
                <a:solidFill>
                  <a:schemeClr val="tx2">
                    <a:lumMod val="10000"/>
                  </a:schemeClr>
                </a:solidFill>
              </a:rPr>
              <a:t> </a:t>
            </a:r>
            <a:r>
              <a:rPr lang="en-US" sz="2400" b="1" i="1" dirty="0" err="1" smtClean="0">
                <a:solidFill>
                  <a:schemeClr val="tx2">
                    <a:lumMod val="10000"/>
                  </a:schemeClr>
                </a:solidFill>
              </a:rPr>
              <a:t>mõistsid</a:t>
            </a:r>
            <a:r>
              <a:rPr lang="en-US" sz="2400" b="1" i="1" dirty="0" smtClean="0">
                <a:solidFill>
                  <a:schemeClr val="tx2">
                    <a:lumMod val="10000"/>
                  </a:schemeClr>
                </a:solidFill>
              </a:rPr>
              <a:t> </a:t>
            </a:r>
            <a:r>
              <a:rPr lang="en-US" sz="2400" b="1" i="1" dirty="0" err="1" smtClean="0">
                <a:solidFill>
                  <a:schemeClr val="tx2">
                    <a:lumMod val="10000"/>
                  </a:schemeClr>
                </a:solidFill>
              </a:rPr>
              <a:t>kohut</a:t>
            </a:r>
            <a:r>
              <a:rPr lang="en-US" sz="2400" b="1" i="1" dirty="0" smtClean="0">
                <a:solidFill>
                  <a:schemeClr val="tx2">
                    <a:lumMod val="10000"/>
                  </a:schemeClr>
                </a:solidFill>
              </a:rPr>
              <a:t>, </a:t>
            </a:r>
            <a:r>
              <a:rPr lang="en-US" sz="2400" b="1" i="1" dirty="0" err="1" smtClean="0">
                <a:solidFill>
                  <a:schemeClr val="tx2">
                    <a:lumMod val="10000"/>
                  </a:schemeClr>
                </a:solidFill>
              </a:rPr>
              <a:t>juhtus</a:t>
            </a:r>
            <a:r>
              <a:rPr lang="en-US" sz="2400" b="1" i="1" dirty="0" smtClean="0">
                <a:solidFill>
                  <a:schemeClr val="tx2">
                    <a:lumMod val="10000"/>
                  </a:schemeClr>
                </a:solidFill>
              </a:rPr>
              <a:t>, et </a:t>
            </a:r>
            <a:r>
              <a:rPr lang="en-US" sz="2400" b="1" i="1" dirty="0" err="1" smtClean="0">
                <a:solidFill>
                  <a:schemeClr val="tx2">
                    <a:lumMod val="10000"/>
                  </a:schemeClr>
                </a:solidFill>
              </a:rPr>
              <a:t>nälg</a:t>
            </a:r>
            <a:r>
              <a:rPr lang="en-US" sz="2400" b="1" i="1" dirty="0" smtClean="0">
                <a:solidFill>
                  <a:schemeClr val="tx2">
                    <a:lumMod val="10000"/>
                  </a:schemeClr>
                </a:solidFill>
              </a:rPr>
              <a:t> </a:t>
            </a:r>
            <a:r>
              <a:rPr lang="en-US" sz="2400" b="1" i="1" dirty="0" err="1" smtClean="0">
                <a:solidFill>
                  <a:schemeClr val="tx2">
                    <a:lumMod val="10000"/>
                  </a:schemeClr>
                </a:solidFill>
              </a:rPr>
              <a:t>oli</a:t>
            </a:r>
            <a:r>
              <a:rPr lang="en-US" sz="2400" b="1" i="1" dirty="0" smtClean="0">
                <a:solidFill>
                  <a:schemeClr val="tx2">
                    <a:lumMod val="10000"/>
                  </a:schemeClr>
                </a:solidFill>
              </a:rPr>
              <a:t> </a:t>
            </a:r>
            <a:r>
              <a:rPr lang="en-US" sz="2400" b="1" i="1" dirty="0" err="1" smtClean="0">
                <a:solidFill>
                  <a:schemeClr val="tx2">
                    <a:lumMod val="10000"/>
                  </a:schemeClr>
                </a:solidFill>
              </a:rPr>
              <a:t>maal</a:t>
            </a:r>
            <a:r>
              <a:rPr lang="en-US" sz="2400" b="1" i="1" dirty="0" smtClean="0">
                <a:solidFill>
                  <a:schemeClr val="tx2">
                    <a:lumMod val="10000"/>
                  </a:schemeClr>
                </a:solidFill>
              </a:rPr>
              <a:t>. </a:t>
            </a:r>
            <a:r>
              <a:rPr lang="en-US" sz="2400" b="1" i="1" dirty="0" err="1" smtClean="0">
                <a:solidFill>
                  <a:schemeClr val="tx2">
                    <a:lumMod val="10000"/>
                  </a:schemeClr>
                </a:solidFill>
              </a:rPr>
              <a:t>Siis</a:t>
            </a:r>
            <a:r>
              <a:rPr lang="en-US" sz="2400" b="1" i="1" dirty="0" smtClean="0">
                <a:solidFill>
                  <a:schemeClr val="tx2">
                    <a:lumMod val="10000"/>
                  </a:schemeClr>
                </a:solidFill>
              </a:rPr>
              <a:t> </a:t>
            </a:r>
            <a:r>
              <a:rPr lang="en-US" sz="2400" b="1" i="1" dirty="0" err="1" smtClean="0">
                <a:solidFill>
                  <a:schemeClr val="tx2">
                    <a:lumMod val="10000"/>
                  </a:schemeClr>
                </a:solidFill>
              </a:rPr>
              <a:t>läks</a:t>
            </a:r>
            <a:r>
              <a:rPr lang="en-US" sz="2400" b="1" i="1" dirty="0" smtClean="0">
                <a:solidFill>
                  <a:schemeClr val="tx2">
                    <a:lumMod val="10000"/>
                  </a:schemeClr>
                </a:solidFill>
              </a:rPr>
              <a:t> </a:t>
            </a:r>
            <a:r>
              <a:rPr lang="en-US" sz="2400" b="1" i="1" dirty="0" err="1" smtClean="0">
                <a:solidFill>
                  <a:schemeClr val="tx2">
                    <a:lumMod val="10000"/>
                  </a:schemeClr>
                </a:solidFill>
              </a:rPr>
              <a:t>üks</a:t>
            </a:r>
            <a:r>
              <a:rPr lang="en-US" sz="2400" b="1" i="1" dirty="0" smtClean="0">
                <a:solidFill>
                  <a:schemeClr val="tx2">
                    <a:lumMod val="10000"/>
                  </a:schemeClr>
                </a:solidFill>
              </a:rPr>
              <a:t> </a:t>
            </a:r>
            <a:r>
              <a:rPr lang="en-US" sz="2400" b="1" i="1" dirty="0" err="1" smtClean="0">
                <a:solidFill>
                  <a:schemeClr val="tx2">
                    <a:lumMod val="10000"/>
                  </a:schemeClr>
                </a:solidFill>
              </a:rPr>
              <a:t>mees</a:t>
            </a:r>
            <a:r>
              <a:rPr lang="en-US" sz="2400" b="1" i="1" dirty="0" smtClean="0">
                <a:solidFill>
                  <a:schemeClr val="tx2">
                    <a:lumMod val="10000"/>
                  </a:schemeClr>
                </a:solidFill>
              </a:rPr>
              <a:t> </a:t>
            </a:r>
            <a:r>
              <a:rPr lang="en-US" sz="2400" b="1" i="1" dirty="0" err="1" smtClean="0">
                <a:solidFill>
                  <a:schemeClr val="tx2">
                    <a:lumMod val="10000"/>
                  </a:schemeClr>
                </a:solidFill>
              </a:rPr>
              <a:t>Petlemmast</a:t>
            </a:r>
            <a:r>
              <a:rPr lang="en-US" sz="2400" b="1" i="1" dirty="0" smtClean="0">
                <a:solidFill>
                  <a:schemeClr val="tx2">
                    <a:lumMod val="10000"/>
                  </a:schemeClr>
                </a:solidFill>
              </a:rPr>
              <a:t> </a:t>
            </a:r>
            <a:r>
              <a:rPr lang="en-US" sz="2400" b="1" i="1" dirty="0" err="1" smtClean="0">
                <a:solidFill>
                  <a:schemeClr val="tx2">
                    <a:lumMod val="10000"/>
                  </a:schemeClr>
                </a:solidFill>
              </a:rPr>
              <a:t>Juudamaalt</a:t>
            </a:r>
            <a:r>
              <a:rPr lang="en-US" sz="2400" b="1" i="1" dirty="0" smtClean="0">
                <a:solidFill>
                  <a:schemeClr val="tx2">
                    <a:lumMod val="10000"/>
                  </a:schemeClr>
                </a:solidFill>
              </a:rPr>
              <a:t>, et </a:t>
            </a:r>
            <a:r>
              <a:rPr lang="en-US" sz="2400" b="1" i="1" dirty="0" err="1" smtClean="0">
                <a:solidFill>
                  <a:schemeClr val="tx2">
                    <a:lumMod val="10000"/>
                  </a:schemeClr>
                </a:solidFill>
              </a:rPr>
              <a:t>võõrana</a:t>
            </a:r>
            <a:r>
              <a:rPr lang="en-US" sz="2400" b="1" i="1" dirty="0" smtClean="0">
                <a:solidFill>
                  <a:schemeClr val="tx2">
                    <a:lumMod val="10000"/>
                  </a:schemeClr>
                </a:solidFill>
              </a:rPr>
              <a:t> </a:t>
            </a:r>
            <a:r>
              <a:rPr lang="en-US" sz="2400" b="1" i="1" dirty="0" err="1" smtClean="0">
                <a:solidFill>
                  <a:schemeClr val="tx2">
                    <a:lumMod val="10000"/>
                  </a:schemeClr>
                </a:solidFill>
              </a:rPr>
              <a:t>elada</a:t>
            </a:r>
            <a:r>
              <a:rPr lang="en-US" sz="2400" b="1" i="1" dirty="0" smtClean="0">
                <a:solidFill>
                  <a:schemeClr val="tx2">
                    <a:lumMod val="10000"/>
                  </a:schemeClr>
                </a:solidFill>
              </a:rPr>
              <a:t> </a:t>
            </a:r>
            <a:r>
              <a:rPr lang="en-US" sz="2400" b="1" i="1" dirty="0" err="1" smtClean="0">
                <a:solidFill>
                  <a:schemeClr val="tx2">
                    <a:lumMod val="10000"/>
                  </a:schemeClr>
                </a:solidFill>
              </a:rPr>
              <a:t>Moabi</a:t>
            </a:r>
            <a:r>
              <a:rPr lang="en-US" sz="2400" b="1" i="1" dirty="0" smtClean="0">
                <a:solidFill>
                  <a:schemeClr val="tx2">
                    <a:lumMod val="10000"/>
                  </a:schemeClr>
                </a:solidFill>
              </a:rPr>
              <a:t> </a:t>
            </a:r>
            <a:r>
              <a:rPr lang="en-US" sz="2400" b="1" i="1" dirty="0" err="1" smtClean="0">
                <a:solidFill>
                  <a:schemeClr val="tx2">
                    <a:lumMod val="10000"/>
                  </a:schemeClr>
                </a:solidFill>
              </a:rPr>
              <a:t>väljadel</a:t>
            </a:r>
            <a:r>
              <a:rPr lang="en-US" sz="2400" b="1" i="1" dirty="0" smtClean="0">
                <a:solidFill>
                  <a:schemeClr val="tx2">
                    <a:lumMod val="10000"/>
                  </a:schemeClr>
                </a:solidFill>
              </a:rPr>
              <a:t>, </a:t>
            </a:r>
            <a:r>
              <a:rPr lang="en-US" sz="2400" b="1" i="1" dirty="0" err="1" smtClean="0">
                <a:solidFill>
                  <a:schemeClr val="tx2">
                    <a:lumMod val="10000"/>
                  </a:schemeClr>
                </a:solidFill>
              </a:rPr>
              <a:t>tema</a:t>
            </a:r>
            <a:r>
              <a:rPr lang="en-US" sz="2400" b="1" i="1" dirty="0" smtClean="0">
                <a:solidFill>
                  <a:schemeClr val="tx2">
                    <a:lumMod val="10000"/>
                  </a:schemeClr>
                </a:solidFill>
              </a:rPr>
              <a:t> </a:t>
            </a:r>
            <a:r>
              <a:rPr lang="en-US" sz="2400" b="1" i="1" dirty="0" err="1" smtClean="0">
                <a:solidFill>
                  <a:schemeClr val="tx2">
                    <a:lumMod val="10000"/>
                  </a:schemeClr>
                </a:solidFill>
              </a:rPr>
              <a:t>ja</a:t>
            </a:r>
            <a:r>
              <a:rPr lang="en-US" sz="2400" b="1" i="1" dirty="0" smtClean="0">
                <a:solidFill>
                  <a:schemeClr val="tx2">
                    <a:lumMod val="10000"/>
                  </a:schemeClr>
                </a:solidFill>
              </a:rPr>
              <a:t> </a:t>
            </a:r>
            <a:r>
              <a:rPr lang="en-US" sz="2400" b="1" i="1" dirty="0" err="1" smtClean="0">
                <a:solidFill>
                  <a:schemeClr val="tx2">
                    <a:lumMod val="10000"/>
                  </a:schemeClr>
                </a:solidFill>
              </a:rPr>
              <a:t>ta</a:t>
            </a:r>
            <a:r>
              <a:rPr lang="en-US" sz="2400" b="1" i="1" dirty="0" smtClean="0">
                <a:solidFill>
                  <a:schemeClr val="tx2">
                    <a:lumMod val="10000"/>
                  </a:schemeClr>
                </a:solidFill>
              </a:rPr>
              <a:t> </a:t>
            </a:r>
            <a:r>
              <a:rPr lang="en-US" sz="2400" b="1" i="1" dirty="0" err="1" smtClean="0">
                <a:solidFill>
                  <a:schemeClr val="tx2">
                    <a:lumMod val="10000"/>
                  </a:schemeClr>
                </a:solidFill>
              </a:rPr>
              <a:t>naine</a:t>
            </a:r>
            <a:r>
              <a:rPr lang="en-US" sz="2400" b="1" i="1" dirty="0" smtClean="0">
                <a:solidFill>
                  <a:schemeClr val="tx2">
                    <a:lumMod val="10000"/>
                  </a:schemeClr>
                </a:solidFill>
              </a:rPr>
              <a:t> </a:t>
            </a:r>
            <a:r>
              <a:rPr lang="en-US" sz="2400" b="1" i="1" dirty="0" err="1" smtClean="0">
                <a:solidFill>
                  <a:schemeClr val="tx2">
                    <a:lumMod val="10000"/>
                  </a:schemeClr>
                </a:solidFill>
              </a:rPr>
              <a:t>ja</a:t>
            </a:r>
            <a:r>
              <a:rPr lang="en-US" sz="2400" b="1" i="1" dirty="0" smtClean="0">
                <a:solidFill>
                  <a:schemeClr val="tx2">
                    <a:lumMod val="10000"/>
                  </a:schemeClr>
                </a:solidFill>
              </a:rPr>
              <a:t> </a:t>
            </a:r>
            <a:r>
              <a:rPr lang="en-US" sz="2400" b="1" i="1" dirty="0" err="1" smtClean="0">
                <a:solidFill>
                  <a:schemeClr val="tx2">
                    <a:lumMod val="10000"/>
                  </a:schemeClr>
                </a:solidFill>
              </a:rPr>
              <a:t>kaks</a:t>
            </a:r>
            <a:r>
              <a:rPr lang="en-US" sz="2400" b="1" i="1" dirty="0" smtClean="0">
                <a:solidFill>
                  <a:schemeClr val="tx2">
                    <a:lumMod val="10000"/>
                  </a:schemeClr>
                </a:solidFill>
              </a:rPr>
              <a:t> </a:t>
            </a:r>
            <a:r>
              <a:rPr lang="en-US" sz="2400" b="1" i="1" dirty="0" err="1" smtClean="0">
                <a:solidFill>
                  <a:schemeClr val="tx2">
                    <a:lumMod val="10000"/>
                  </a:schemeClr>
                </a:solidFill>
              </a:rPr>
              <a:t>poega</a:t>
            </a:r>
            <a:r>
              <a:rPr lang="en-US" sz="2400" b="1" i="1" dirty="0" smtClean="0">
                <a:solidFill>
                  <a:schemeClr val="tx2">
                    <a:lumMod val="10000"/>
                  </a:schemeClr>
                </a:solidFill>
              </a:rPr>
              <a:t>. </a:t>
            </a:r>
            <a:r>
              <a:rPr lang="en-US" sz="2400" b="1" i="1" dirty="0" err="1" smtClean="0">
                <a:solidFill>
                  <a:schemeClr val="tx2">
                    <a:lumMod val="10000"/>
                  </a:schemeClr>
                </a:solidFill>
              </a:rPr>
              <a:t>Selle</a:t>
            </a:r>
            <a:r>
              <a:rPr lang="en-US" sz="2400" b="1" i="1" dirty="0" smtClean="0">
                <a:solidFill>
                  <a:schemeClr val="tx2">
                    <a:lumMod val="10000"/>
                  </a:schemeClr>
                </a:solidFill>
              </a:rPr>
              <a:t> </a:t>
            </a:r>
            <a:r>
              <a:rPr lang="en-US" sz="2400" b="1" i="1" dirty="0" err="1" smtClean="0">
                <a:solidFill>
                  <a:schemeClr val="tx2">
                    <a:lumMod val="10000"/>
                  </a:schemeClr>
                </a:solidFill>
              </a:rPr>
              <a:t>mehe</a:t>
            </a:r>
            <a:r>
              <a:rPr lang="en-US" sz="2400" b="1" i="1" dirty="0" smtClean="0">
                <a:solidFill>
                  <a:schemeClr val="tx2">
                    <a:lumMod val="10000"/>
                  </a:schemeClr>
                </a:solidFill>
              </a:rPr>
              <a:t> </a:t>
            </a:r>
            <a:r>
              <a:rPr lang="en-US" sz="2400" b="1" i="1" dirty="0" err="1" smtClean="0">
                <a:solidFill>
                  <a:schemeClr val="tx2">
                    <a:lumMod val="10000"/>
                  </a:schemeClr>
                </a:solidFill>
              </a:rPr>
              <a:t>nimi</a:t>
            </a:r>
            <a:r>
              <a:rPr lang="en-US" sz="2400" b="1" i="1" dirty="0" smtClean="0">
                <a:solidFill>
                  <a:schemeClr val="tx2">
                    <a:lumMod val="10000"/>
                  </a:schemeClr>
                </a:solidFill>
              </a:rPr>
              <a:t> </a:t>
            </a:r>
            <a:r>
              <a:rPr lang="en-US" sz="2400" b="1" i="1" dirty="0" err="1" smtClean="0">
                <a:solidFill>
                  <a:schemeClr val="tx2">
                    <a:lumMod val="10000"/>
                  </a:schemeClr>
                </a:solidFill>
              </a:rPr>
              <a:t>oli</a:t>
            </a:r>
            <a:r>
              <a:rPr lang="en-US" sz="2400" b="1" i="1" dirty="0" smtClean="0">
                <a:solidFill>
                  <a:schemeClr val="tx2">
                    <a:lumMod val="10000"/>
                  </a:schemeClr>
                </a:solidFill>
              </a:rPr>
              <a:t> </a:t>
            </a:r>
            <a:r>
              <a:rPr lang="en-US" sz="2400" b="1" i="1" dirty="0" err="1" smtClean="0">
                <a:solidFill>
                  <a:schemeClr val="tx2">
                    <a:lumMod val="10000"/>
                  </a:schemeClr>
                </a:solidFill>
              </a:rPr>
              <a:t>Elimelek</a:t>
            </a:r>
            <a:r>
              <a:rPr lang="en-US" sz="2400" b="1" i="1" dirty="0" smtClean="0">
                <a:solidFill>
                  <a:schemeClr val="tx2">
                    <a:lumMod val="10000"/>
                  </a:schemeClr>
                </a:solidFill>
              </a:rPr>
              <a:t>, </a:t>
            </a:r>
            <a:r>
              <a:rPr lang="en-US" sz="2400" b="1" i="1" dirty="0" err="1" smtClean="0">
                <a:solidFill>
                  <a:schemeClr val="tx2">
                    <a:lumMod val="10000"/>
                  </a:schemeClr>
                </a:solidFill>
              </a:rPr>
              <a:t>ta</a:t>
            </a:r>
            <a:r>
              <a:rPr lang="en-US" sz="2400" b="1" i="1" dirty="0" smtClean="0">
                <a:solidFill>
                  <a:schemeClr val="tx2">
                    <a:lumMod val="10000"/>
                  </a:schemeClr>
                </a:solidFill>
              </a:rPr>
              <a:t> </a:t>
            </a:r>
            <a:r>
              <a:rPr lang="en-US" sz="2400" b="1" i="1" dirty="0" err="1" smtClean="0">
                <a:solidFill>
                  <a:schemeClr val="tx2">
                    <a:lumMod val="10000"/>
                  </a:schemeClr>
                </a:solidFill>
              </a:rPr>
              <a:t>naise</a:t>
            </a:r>
            <a:r>
              <a:rPr lang="en-US" sz="2400" b="1" i="1" dirty="0" smtClean="0">
                <a:solidFill>
                  <a:schemeClr val="tx2">
                    <a:lumMod val="10000"/>
                  </a:schemeClr>
                </a:solidFill>
              </a:rPr>
              <a:t> </a:t>
            </a:r>
            <a:r>
              <a:rPr lang="en-US" sz="2400" b="1" i="1" dirty="0" err="1" smtClean="0">
                <a:solidFill>
                  <a:schemeClr val="tx2">
                    <a:lumMod val="10000"/>
                  </a:schemeClr>
                </a:solidFill>
              </a:rPr>
              <a:t>nimi</a:t>
            </a:r>
            <a:r>
              <a:rPr lang="en-US" sz="2400" b="1" i="1" dirty="0" smtClean="0">
                <a:solidFill>
                  <a:schemeClr val="tx2">
                    <a:lumMod val="10000"/>
                  </a:schemeClr>
                </a:solidFill>
              </a:rPr>
              <a:t> </a:t>
            </a:r>
            <a:r>
              <a:rPr lang="en-US" sz="2400" b="1" i="1" dirty="0" err="1" smtClean="0">
                <a:solidFill>
                  <a:schemeClr val="tx2">
                    <a:lumMod val="10000"/>
                  </a:schemeClr>
                </a:solidFill>
              </a:rPr>
              <a:t>Noomi</a:t>
            </a:r>
            <a:r>
              <a:rPr lang="en-US" sz="2400" b="1" i="1" dirty="0" smtClean="0">
                <a:solidFill>
                  <a:schemeClr val="tx2">
                    <a:lumMod val="10000"/>
                  </a:schemeClr>
                </a:solidFill>
              </a:rPr>
              <a:t> </a:t>
            </a:r>
            <a:r>
              <a:rPr lang="en-US" sz="2400" b="1" i="1" dirty="0" err="1" smtClean="0">
                <a:solidFill>
                  <a:schemeClr val="tx2">
                    <a:lumMod val="10000"/>
                  </a:schemeClr>
                </a:solidFill>
              </a:rPr>
              <a:t>ja</a:t>
            </a:r>
            <a:r>
              <a:rPr lang="en-US" sz="2400" b="1" i="1" dirty="0" smtClean="0">
                <a:solidFill>
                  <a:schemeClr val="tx2">
                    <a:lumMod val="10000"/>
                  </a:schemeClr>
                </a:solidFill>
              </a:rPr>
              <a:t> </a:t>
            </a:r>
            <a:r>
              <a:rPr lang="en-US" sz="2400" b="1" i="1" dirty="0" err="1" smtClean="0">
                <a:solidFill>
                  <a:schemeClr val="tx2">
                    <a:lumMod val="10000"/>
                  </a:schemeClr>
                </a:solidFill>
              </a:rPr>
              <a:t>ta</a:t>
            </a:r>
            <a:r>
              <a:rPr lang="en-US" sz="2400" b="1" i="1" dirty="0" smtClean="0">
                <a:solidFill>
                  <a:schemeClr val="tx2">
                    <a:lumMod val="10000"/>
                  </a:schemeClr>
                </a:solidFill>
              </a:rPr>
              <a:t> </a:t>
            </a:r>
            <a:r>
              <a:rPr lang="en-US" sz="2400" b="1" i="1" dirty="0" err="1" smtClean="0">
                <a:solidFill>
                  <a:schemeClr val="tx2">
                    <a:lumMod val="10000"/>
                  </a:schemeClr>
                </a:solidFill>
              </a:rPr>
              <a:t>kahe</a:t>
            </a:r>
            <a:r>
              <a:rPr lang="en-US" sz="2400" b="1" i="1" dirty="0" smtClean="0">
                <a:solidFill>
                  <a:schemeClr val="tx2">
                    <a:lumMod val="10000"/>
                  </a:schemeClr>
                </a:solidFill>
              </a:rPr>
              <a:t> </a:t>
            </a:r>
            <a:r>
              <a:rPr lang="en-US" sz="2400" b="1" i="1" dirty="0" err="1" smtClean="0">
                <a:solidFill>
                  <a:schemeClr val="tx2">
                    <a:lumMod val="10000"/>
                  </a:schemeClr>
                </a:solidFill>
              </a:rPr>
              <a:t>poja</a:t>
            </a:r>
            <a:r>
              <a:rPr lang="en-US" sz="2400" b="1" i="1" dirty="0" smtClean="0">
                <a:solidFill>
                  <a:schemeClr val="tx2">
                    <a:lumMod val="10000"/>
                  </a:schemeClr>
                </a:solidFill>
              </a:rPr>
              <a:t> </a:t>
            </a:r>
            <a:r>
              <a:rPr lang="en-US" sz="2400" b="1" i="1" dirty="0" err="1" smtClean="0">
                <a:solidFill>
                  <a:schemeClr val="tx2">
                    <a:lumMod val="10000"/>
                  </a:schemeClr>
                </a:solidFill>
              </a:rPr>
              <a:t>nimed</a:t>
            </a:r>
            <a:r>
              <a:rPr lang="en-US" sz="2400" b="1" i="1" dirty="0" smtClean="0">
                <a:solidFill>
                  <a:schemeClr val="tx2">
                    <a:lumMod val="10000"/>
                  </a:schemeClr>
                </a:solidFill>
              </a:rPr>
              <a:t> </a:t>
            </a:r>
            <a:r>
              <a:rPr lang="en-US" sz="2400" b="1" i="1" dirty="0" err="1" smtClean="0">
                <a:solidFill>
                  <a:schemeClr val="tx2">
                    <a:lumMod val="10000"/>
                  </a:schemeClr>
                </a:solidFill>
              </a:rPr>
              <a:t>Mahlon</a:t>
            </a:r>
            <a:r>
              <a:rPr lang="en-US" sz="2400" b="1" i="1" dirty="0" smtClean="0">
                <a:solidFill>
                  <a:schemeClr val="tx2">
                    <a:lumMod val="10000"/>
                  </a:schemeClr>
                </a:solidFill>
              </a:rPr>
              <a:t> </a:t>
            </a:r>
            <a:r>
              <a:rPr lang="en-US" sz="2400" b="1" i="1" dirty="0" err="1" smtClean="0">
                <a:solidFill>
                  <a:schemeClr val="tx2">
                    <a:lumMod val="10000"/>
                  </a:schemeClr>
                </a:solidFill>
              </a:rPr>
              <a:t>ja</a:t>
            </a:r>
            <a:r>
              <a:rPr lang="en-US" sz="2400" b="1" i="1" dirty="0" smtClean="0">
                <a:solidFill>
                  <a:schemeClr val="tx2">
                    <a:lumMod val="10000"/>
                  </a:schemeClr>
                </a:solidFill>
              </a:rPr>
              <a:t> </a:t>
            </a:r>
            <a:r>
              <a:rPr lang="en-US" sz="2400" b="1" i="1" dirty="0" err="1" smtClean="0">
                <a:solidFill>
                  <a:schemeClr val="tx2">
                    <a:lumMod val="10000"/>
                  </a:schemeClr>
                </a:solidFill>
              </a:rPr>
              <a:t>Kiljon</a:t>
            </a:r>
            <a:r>
              <a:rPr lang="en-US" sz="2400" b="1" i="1" dirty="0" smtClean="0">
                <a:solidFill>
                  <a:schemeClr val="tx2">
                    <a:lumMod val="10000"/>
                  </a:schemeClr>
                </a:solidFill>
              </a:rPr>
              <a:t>; </a:t>
            </a:r>
            <a:r>
              <a:rPr lang="en-US" sz="2400" b="1" i="1" dirty="0" err="1" smtClean="0">
                <a:solidFill>
                  <a:schemeClr val="tx2">
                    <a:lumMod val="10000"/>
                  </a:schemeClr>
                </a:solidFill>
              </a:rPr>
              <a:t>nad</a:t>
            </a:r>
            <a:r>
              <a:rPr lang="en-US" sz="2400" b="1" i="1" dirty="0" smtClean="0">
                <a:solidFill>
                  <a:schemeClr val="tx2">
                    <a:lumMod val="10000"/>
                  </a:schemeClr>
                </a:solidFill>
              </a:rPr>
              <a:t> </a:t>
            </a:r>
            <a:r>
              <a:rPr lang="en-US" sz="2400" b="1" i="1" dirty="0" err="1" smtClean="0">
                <a:solidFill>
                  <a:schemeClr val="tx2">
                    <a:lumMod val="10000"/>
                  </a:schemeClr>
                </a:solidFill>
              </a:rPr>
              <a:t>olid</a:t>
            </a:r>
            <a:r>
              <a:rPr lang="en-US" sz="2400" b="1" i="1" dirty="0" smtClean="0">
                <a:solidFill>
                  <a:schemeClr val="tx2">
                    <a:lumMod val="10000"/>
                  </a:schemeClr>
                </a:solidFill>
              </a:rPr>
              <a:t> </a:t>
            </a:r>
            <a:r>
              <a:rPr lang="en-US" sz="2400" b="1" i="1" dirty="0" err="1" smtClean="0">
                <a:solidFill>
                  <a:schemeClr val="tx2">
                    <a:lumMod val="10000"/>
                  </a:schemeClr>
                </a:solidFill>
              </a:rPr>
              <a:t>efratlased</a:t>
            </a:r>
            <a:r>
              <a:rPr lang="en-US" sz="2400" b="1" i="1" dirty="0" smtClean="0">
                <a:solidFill>
                  <a:schemeClr val="tx2">
                    <a:lumMod val="10000"/>
                  </a:schemeClr>
                </a:solidFill>
              </a:rPr>
              <a:t> </a:t>
            </a:r>
            <a:r>
              <a:rPr lang="en-US" sz="2400" b="1" i="1" dirty="0" err="1" smtClean="0">
                <a:solidFill>
                  <a:schemeClr val="tx2">
                    <a:lumMod val="10000"/>
                  </a:schemeClr>
                </a:solidFill>
              </a:rPr>
              <a:t>Petlemmast</a:t>
            </a:r>
            <a:r>
              <a:rPr lang="en-US" sz="2400" b="1" i="1" dirty="0" smtClean="0">
                <a:solidFill>
                  <a:schemeClr val="tx2">
                    <a:lumMod val="10000"/>
                  </a:schemeClr>
                </a:solidFill>
              </a:rPr>
              <a:t> </a:t>
            </a:r>
            <a:r>
              <a:rPr lang="en-US" sz="2400" b="1" i="1" dirty="0" err="1" smtClean="0">
                <a:solidFill>
                  <a:schemeClr val="tx2">
                    <a:lumMod val="10000"/>
                  </a:schemeClr>
                </a:solidFill>
              </a:rPr>
              <a:t>Juudamaalt</a:t>
            </a:r>
            <a:r>
              <a:rPr lang="en-US" sz="2400" b="1" i="1" dirty="0" smtClean="0">
                <a:solidFill>
                  <a:schemeClr val="tx2">
                    <a:lumMod val="10000"/>
                  </a:schemeClr>
                </a:solidFill>
              </a:rPr>
              <a:t>, </a:t>
            </a:r>
            <a:r>
              <a:rPr lang="en-US" sz="2400" b="1" i="1" dirty="0" err="1" smtClean="0">
                <a:solidFill>
                  <a:schemeClr val="tx2">
                    <a:lumMod val="10000"/>
                  </a:schemeClr>
                </a:solidFill>
              </a:rPr>
              <a:t>ja</a:t>
            </a:r>
            <a:r>
              <a:rPr lang="en-US" sz="2400" b="1" i="1" dirty="0" smtClean="0">
                <a:solidFill>
                  <a:schemeClr val="tx2">
                    <a:lumMod val="10000"/>
                  </a:schemeClr>
                </a:solidFill>
              </a:rPr>
              <a:t> </a:t>
            </a:r>
            <a:r>
              <a:rPr lang="en-US" sz="2400" b="1" i="1" dirty="0" err="1" smtClean="0">
                <a:solidFill>
                  <a:schemeClr val="tx2">
                    <a:lumMod val="10000"/>
                  </a:schemeClr>
                </a:solidFill>
              </a:rPr>
              <a:t>nad</a:t>
            </a:r>
            <a:r>
              <a:rPr lang="en-US" sz="2400" b="1" i="1" dirty="0" smtClean="0">
                <a:solidFill>
                  <a:schemeClr val="tx2">
                    <a:lumMod val="10000"/>
                  </a:schemeClr>
                </a:solidFill>
              </a:rPr>
              <a:t> </a:t>
            </a:r>
            <a:r>
              <a:rPr lang="en-US" sz="2400" b="1" i="1" dirty="0" err="1" smtClean="0">
                <a:solidFill>
                  <a:schemeClr val="tx2">
                    <a:lumMod val="10000"/>
                  </a:schemeClr>
                </a:solidFill>
              </a:rPr>
              <a:t>tulid</a:t>
            </a:r>
            <a:r>
              <a:rPr lang="en-US" sz="2400" b="1" i="1" dirty="0" smtClean="0">
                <a:solidFill>
                  <a:schemeClr val="tx2">
                    <a:lumMod val="10000"/>
                  </a:schemeClr>
                </a:solidFill>
              </a:rPr>
              <a:t> </a:t>
            </a:r>
            <a:r>
              <a:rPr lang="en-US" sz="2400" b="1" i="1" dirty="0" err="1" smtClean="0">
                <a:solidFill>
                  <a:schemeClr val="tx2">
                    <a:lumMod val="10000"/>
                  </a:schemeClr>
                </a:solidFill>
              </a:rPr>
              <a:t>Moabi</a:t>
            </a:r>
            <a:r>
              <a:rPr lang="en-US" sz="2400" b="1" i="1" dirty="0" smtClean="0">
                <a:solidFill>
                  <a:schemeClr val="tx2">
                    <a:lumMod val="10000"/>
                  </a:schemeClr>
                </a:solidFill>
              </a:rPr>
              <a:t> </a:t>
            </a:r>
            <a:r>
              <a:rPr lang="en-US" sz="2400" b="1" i="1" dirty="0" err="1" smtClean="0">
                <a:solidFill>
                  <a:schemeClr val="tx2">
                    <a:lumMod val="10000"/>
                  </a:schemeClr>
                </a:solidFill>
              </a:rPr>
              <a:t>väljadele</a:t>
            </a:r>
            <a:r>
              <a:rPr lang="en-US" sz="2400" b="1" i="1" dirty="0" smtClean="0">
                <a:solidFill>
                  <a:schemeClr val="tx2">
                    <a:lumMod val="10000"/>
                  </a:schemeClr>
                </a:solidFill>
              </a:rPr>
              <a:t> </a:t>
            </a:r>
            <a:r>
              <a:rPr lang="en-US" sz="2400" b="1" i="1" dirty="0" err="1" smtClean="0">
                <a:solidFill>
                  <a:srgbClr val="141414"/>
                </a:solidFill>
              </a:rPr>
              <a:t>ning</a:t>
            </a:r>
            <a:r>
              <a:rPr lang="en-US" sz="2400" b="1" i="1" dirty="0" smtClean="0">
                <a:solidFill>
                  <a:srgbClr val="141414"/>
                </a:solidFill>
              </a:rPr>
              <a:t> </a:t>
            </a:r>
            <a:r>
              <a:rPr lang="en-US" sz="2400" b="1" i="1" dirty="0" err="1" smtClean="0">
                <a:solidFill>
                  <a:srgbClr val="141414"/>
                </a:solidFill>
              </a:rPr>
              <a:t>jäid</a:t>
            </a:r>
            <a:r>
              <a:rPr lang="en-US" sz="2400" b="1" i="1" dirty="0" smtClean="0">
                <a:solidFill>
                  <a:srgbClr val="141414"/>
                </a:solidFill>
              </a:rPr>
              <a:t> </a:t>
            </a:r>
            <a:r>
              <a:rPr lang="en-US" sz="2400" b="1" i="1" dirty="0" err="1" smtClean="0">
                <a:solidFill>
                  <a:srgbClr val="141414"/>
                </a:solidFill>
              </a:rPr>
              <a:t>sinna</a:t>
            </a:r>
            <a:r>
              <a:rPr lang="en-US" sz="2400" b="1" i="1" dirty="0" smtClean="0">
                <a:solidFill>
                  <a:srgbClr val="141414"/>
                </a:solidFill>
              </a:rPr>
              <a:t>. </a:t>
            </a:r>
            <a:r>
              <a:rPr lang="en-US" sz="2400" i="1" dirty="0" smtClean="0"/>
              <a:t> </a:t>
            </a:r>
            <a:endParaRPr lang="en-US" sz="2400" i="1" dirty="0"/>
          </a:p>
        </p:txBody>
      </p:sp>
      <p:sp>
        <p:nvSpPr>
          <p:cNvPr id="4" name="TextBox 3"/>
          <p:cNvSpPr txBox="1"/>
          <p:nvPr/>
        </p:nvSpPr>
        <p:spPr>
          <a:xfrm>
            <a:off x="3124200" y="609600"/>
            <a:ext cx="3404070" cy="646331"/>
          </a:xfrm>
          <a:prstGeom prst="rect">
            <a:avLst/>
          </a:prstGeom>
          <a:noFill/>
        </p:spPr>
        <p:txBody>
          <a:bodyPr wrap="square" rtlCol="0">
            <a:spAutoFit/>
          </a:bodyPr>
          <a:lstStyle/>
          <a:p>
            <a:r>
              <a:rPr lang="en-US" sz="3600" b="1" dirty="0" smtClean="0">
                <a:solidFill>
                  <a:srgbClr val="141414"/>
                </a:solidFill>
              </a:rPr>
              <a:t>Ruth </a:t>
            </a:r>
            <a:r>
              <a:rPr lang="en-US" sz="3600" b="1" dirty="0" err="1" smtClean="0">
                <a:solidFill>
                  <a:srgbClr val="141414"/>
                </a:solidFill>
              </a:rPr>
              <a:t>ja</a:t>
            </a:r>
            <a:r>
              <a:rPr lang="en-US" sz="3600" b="1" dirty="0" smtClean="0">
                <a:solidFill>
                  <a:srgbClr val="141414"/>
                </a:solidFill>
              </a:rPr>
              <a:t> </a:t>
            </a:r>
            <a:r>
              <a:rPr lang="en-US" sz="3600" b="1" dirty="0" err="1" smtClean="0">
                <a:solidFill>
                  <a:srgbClr val="141414"/>
                </a:solidFill>
              </a:rPr>
              <a:t>Noomi</a:t>
            </a:r>
            <a:endParaRPr lang="en-US" sz="3600" b="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501571.jpg"/>
          <p:cNvPicPr>
            <a:picLocks noChangeAspect="1"/>
          </p:cNvPicPr>
          <p:nvPr/>
        </p:nvPicPr>
        <p:blipFill>
          <a:blip r:embed="rId2"/>
          <a:stretch>
            <a:fillRect/>
          </a:stretch>
        </p:blipFill>
        <p:spPr>
          <a:xfrm>
            <a:off x="2438400" y="2451794"/>
            <a:ext cx="4921639" cy="3602640"/>
          </a:xfrm>
          <a:prstGeom prst="rect">
            <a:avLst/>
          </a:prstGeom>
        </p:spPr>
      </p:pic>
      <p:sp>
        <p:nvSpPr>
          <p:cNvPr id="3" name="TextBox 2"/>
          <p:cNvSpPr txBox="1"/>
          <p:nvPr/>
        </p:nvSpPr>
        <p:spPr>
          <a:xfrm>
            <a:off x="1371600" y="882134"/>
            <a:ext cx="7086600" cy="1569660"/>
          </a:xfrm>
          <a:prstGeom prst="rect">
            <a:avLst/>
          </a:prstGeom>
          <a:noFill/>
        </p:spPr>
        <p:txBody>
          <a:bodyPr wrap="square" rtlCol="0">
            <a:spAutoFit/>
          </a:bodyPr>
          <a:lstStyle/>
          <a:p>
            <a:pPr algn="ctr"/>
            <a:r>
              <a:rPr lang="en-US" sz="2400" b="1" i="1" dirty="0" smtClean="0">
                <a:solidFill>
                  <a:srgbClr val="141414"/>
                </a:solidFill>
              </a:rPr>
              <a:t>Aga </a:t>
            </a:r>
            <a:r>
              <a:rPr lang="en-US" sz="2400" b="1" i="1" dirty="0" err="1" smtClean="0">
                <a:solidFill>
                  <a:srgbClr val="141414"/>
                </a:solidFill>
              </a:rPr>
              <a:t>Elimelek</a:t>
            </a:r>
            <a:r>
              <a:rPr lang="en-US" sz="2400" b="1" i="1" dirty="0" smtClean="0">
                <a:solidFill>
                  <a:srgbClr val="141414"/>
                </a:solidFill>
              </a:rPr>
              <a:t>, </a:t>
            </a:r>
            <a:r>
              <a:rPr lang="en-US" sz="2400" b="1" i="1" dirty="0" err="1" smtClean="0">
                <a:solidFill>
                  <a:srgbClr val="141414"/>
                </a:solidFill>
              </a:rPr>
              <a:t>Noomi</a:t>
            </a:r>
            <a:r>
              <a:rPr lang="en-US" sz="2400" b="1" i="1" dirty="0" smtClean="0">
                <a:solidFill>
                  <a:srgbClr val="141414"/>
                </a:solidFill>
              </a:rPr>
              <a:t> </a:t>
            </a:r>
            <a:r>
              <a:rPr lang="en-US" sz="2400" b="1" i="1" dirty="0" err="1" smtClean="0">
                <a:solidFill>
                  <a:srgbClr val="141414"/>
                </a:solidFill>
              </a:rPr>
              <a:t>mees</a:t>
            </a:r>
            <a:r>
              <a:rPr lang="en-US" sz="2400" b="1" i="1" dirty="0" smtClean="0">
                <a:solidFill>
                  <a:srgbClr val="141414"/>
                </a:solidFill>
              </a:rPr>
              <a:t>, </a:t>
            </a:r>
            <a:r>
              <a:rPr lang="en-US" sz="2400" b="1" i="1" dirty="0" err="1" smtClean="0">
                <a:solidFill>
                  <a:srgbClr val="141414"/>
                </a:solidFill>
              </a:rPr>
              <a:t>suri</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Noomi</a:t>
            </a:r>
            <a:r>
              <a:rPr lang="en-US" sz="2400" b="1" i="1" dirty="0" smtClean="0">
                <a:solidFill>
                  <a:srgbClr val="141414"/>
                </a:solidFill>
              </a:rPr>
              <a:t> </a:t>
            </a:r>
            <a:r>
              <a:rPr lang="en-US" sz="2400" b="1" i="1" dirty="0" err="1" smtClean="0">
                <a:solidFill>
                  <a:srgbClr val="141414"/>
                </a:solidFill>
              </a:rPr>
              <a:t>jäi</a:t>
            </a:r>
            <a:r>
              <a:rPr lang="en-US" sz="2400" b="1" i="1" dirty="0" smtClean="0">
                <a:solidFill>
                  <a:srgbClr val="141414"/>
                </a:solidFill>
              </a:rPr>
              <a:t> </a:t>
            </a:r>
            <a:r>
              <a:rPr lang="en-US" sz="2400" b="1" i="1" dirty="0" err="1" smtClean="0">
                <a:solidFill>
                  <a:srgbClr val="141414"/>
                </a:solidFill>
              </a:rPr>
              <a:t>järele</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kahe</a:t>
            </a:r>
            <a:r>
              <a:rPr lang="en-US" sz="2400" b="1" i="1" dirty="0" smtClean="0">
                <a:solidFill>
                  <a:srgbClr val="141414"/>
                </a:solidFill>
              </a:rPr>
              <a:t> </a:t>
            </a:r>
            <a:r>
              <a:rPr lang="en-US" sz="2400" b="1" i="1" dirty="0" err="1" smtClean="0">
                <a:solidFill>
                  <a:srgbClr val="141414"/>
                </a:solidFill>
              </a:rPr>
              <a:t>pojaga</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need </a:t>
            </a:r>
            <a:r>
              <a:rPr lang="en-US" sz="2400" b="1" i="1" dirty="0" err="1" smtClean="0">
                <a:solidFill>
                  <a:srgbClr val="141414"/>
                </a:solidFill>
              </a:rPr>
              <a:t>võtsid</a:t>
            </a:r>
            <a:r>
              <a:rPr lang="en-US" sz="2400" b="1" i="1" dirty="0" smtClean="0">
                <a:solidFill>
                  <a:srgbClr val="141414"/>
                </a:solidFill>
              </a:rPr>
              <a:t> </a:t>
            </a:r>
            <a:r>
              <a:rPr lang="en-US" sz="2400" b="1" i="1" dirty="0" err="1" smtClean="0">
                <a:solidFill>
                  <a:srgbClr val="141414"/>
                </a:solidFill>
              </a:rPr>
              <a:t>endile</a:t>
            </a:r>
            <a:r>
              <a:rPr lang="en-US" sz="2400" b="1" i="1" dirty="0" smtClean="0">
                <a:solidFill>
                  <a:srgbClr val="141414"/>
                </a:solidFill>
              </a:rPr>
              <a:t> </a:t>
            </a:r>
            <a:r>
              <a:rPr lang="en-US" sz="2400" b="1" i="1" dirty="0" err="1" smtClean="0">
                <a:solidFill>
                  <a:srgbClr val="141414"/>
                </a:solidFill>
              </a:rPr>
              <a:t>moabi</a:t>
            </a:r>
            <a:r>
              <a:rPr lang="en-US" sz="2400" b="1" i="1" dirty="0" smtClean="0">
                <a:solidFill>
                  <a:srgbClr val="141414"/>
                </a:solidFill>
              </a:rPr>
              <a:t> </a:t>
            </a:r>
            <a:r>
              <a:rPr lang="en-US" sz="2400" b="1" i="1" dirty="0" err="1" smtClean="0">
                <a:solidFill>
                  <a:srgbClr val="141414"/>
                </a:solidFill>
              </a:rPr>
              <a:t>naised</a:t>
            </a:r>
            <a:r>
              <a:rPr lang="en-US" sz="2400" b="1" i="1" dirty="0" smtClean="0">
                <a:solidFill>
                  <a:srgbClr val="141414"/>
                </a:solidFill>
              </a:rPr>
              <a:t>: </a:t>
            </a:r>
            <a:r>
              <a:rPr lang="en-US" sz="2400" b="1" i="1" dirty="0" err="1" smtClean="0">
                <a:solidFill>
                  <a:srgbClr val="141414"/>
                </a:solidFill>
              </a:rPr>
              <a:t>ühe</a:t>
            </a:r>
            <a:r>
              <a:rPr lang="en-US" sz="2400" b="1" i="1" dirty="0" smtClean="0">
                <a:solidFill>
                  <a:srgbClr val="141414"/>
                </a:solidFill>
              </a:rPr>
              <a:t> </a:t>
            </a:r>
            <a:r>
              <a:rPr lang="en-US" sz="2400" b="1" i="1" dirty="0" err="1" smtClean="0">
                <a:solidFill>
                  <a:srgbClr val="141414"/>
                </a:solidFill>
              </a:rPr>
              <a:t>nimi</a:t>
            </a:r>
            <a:r>
              <a:rPr lang="en-US" sz="2400" b="1" i="1" dirty="0" smtClean="0">
                <a:solidFill>
                  <a:srgbClr val="141414"/>
                </a:solidFill>
              </a:rPr>
              <a:t> </a:t>
            </a:r>
            <a:r>
              <a:rPr lang="en-US" sz="2400" b="1" i="1" dirty="0" err="1" smtClean="0">
                <a:solidFill>
                  <a:srgbClr val="141414"/>
                </a:solidFill>
              </a:rPr>
              <a:t>oli</a:t>
            </a:r>
            <a:r>
              <a:rPr lang="en-US" sz="2400" b="1" i="1" dirty="0" smtClean="0">
                <a:solidFill>
                  <a:srgbClr val="141414"/>
                </a:solidFill>
              </a:rPr>
              <a:t> </a:t>
            </a:r>
            <a:r>
              <a:rPr lang="en-US" sz="2400" b="1" i="1" dirty="0" err="1" smtClean="0">
                <a:solidFill>
                  <a:srgbClr val="141414"/>
                </a:solidFill>
              </a:rPr>
              <a:t>Orpa</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teise</a:t>
            </a:r>
            <a:r>
              <a:rPr lang="en-US" sz="2400" b="1" i="1" dirty="0" smtClean="0">
                <a:solidFill>
                  <a:srgbClr val="141414"/>
                </a:solidFill>
              </a:rPr>
              <a:t> </a:t>
            </a:r>
            <a:r>
              <a:rPr lang="en-US" sz="2400" b="1" i="1" dirty="0" err="1" smtClean="0">
                <a:solidFill>
                  <a:srgbClr val="141414"/>
                </a:solidFill>
              </a:rPr>
              <a:t>nimi</a:t>
            </a:r>
            <a:r>
              <a:rPr lang="en-US" sz="2400" b="1" i="1" dirty="0" smtClean="0">
                <a:solidFill>
                  <a:srgbClr val="141414"/>
                </a:solidFill>
              </a:rPr>
              <a:t> </a:t>
            </a:r>
            <a:r>
              <a:rPr lang="en-US" sz="2400" b="1" i="1" dirty="0" err="1" smtClean="0">
                <a:solidFill>
                  <a:srgbClr val="141414"/>
                </a:solidFill>
              </a:rPr>
              <a:t>Rutt</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nad</a:t>
            </a:r>
            <a:r>
              <a:rPr lang="en-US" sz="2400" b="1" i="1" dirty="0" smtClean="0">
                <a:solidFill>
                  <a:srgbClr val="141414"/>
                </a:solidFill>
              </a:rPr>
              <a:t> </a:t>
            </a:r>
            <a:r>
              <a:rPr lang="en-US" sz="2400" b="1" i="1" dirty="0" err="1" smtClean="0">
                <a:solidFill>
                  <a:srgbClr val="141414"/>
                </a:solidFill>
              </a:rPr>
              <a:t>elasid</a:t>
            </a:r>
            <a:r>
              <a:rPr lang="en-US" sz="2400" b="1" i="1" dirty="0" smtClean="0">
                <a:solidFill>
                  <a:srgbClr val="141414"/>
                </a:solidFill>
              </a:rPr>
              <a:t> seal </a:t>
            </a:r>
            <a:r>
              <a:rPr lang="en-US" sz="2400" b="1" i="1" dirty="0" err="1" smtClean="0">
                <a:solidFill>
                  <a:srgbClr val="141414"/>
                </a:solidFill>
              </a:rPr>
              <a:t>ligi</a:t>
            </a:r>
            <a:r>
              <a:rPr lang="en-US" sz="2400" b="1" i="1" dirty="0" smtClean="0">
                <a:solidFill>
                  <a:srgbClr val="141414"/>
                </a:solidFill>
              </a:rPr>
              <a:t> </a:t>
            </a:r>
            <a:r>
              <a:rPr lang="en-US" sz="2400" b="1" i="1" dirty="0" err="1" smtClean="0">
                <a:solidFill>
                  <a:srgbClr val="141414"/>
                </a:solidFill>
              </a:rPr>
              <a:t>kümme</a:t>
            </a:r>
            <a:r>
              <a:rPr lang="en-US" sz="2400" b="1" i="1" dirty="0" smtClean="0">
                <a:solidFill>
                  <a:srgbClr val="141414"/>
                </a:solidFill>
              </a:rPr>
              <a:t> </a:t>
            </a:r>
            <a:r>
              <a:rPr lang="en-US" sz="2400" b="1" i="1" dirty="0" err="1" smtClean="0">
                <a:solidFill>
                  <a:srgbClr val="141414"/>
                </a:solidFill>
              </a:rPr>
              <a:t>aastat</a:t>
            </a:r>
            <a:r>
              <a:rPr lang="en-US" sz="2400" b="1" i="1" dirty="0" smtClean="0">
                <a:solidFill>
                  <a:srgbClr val="141414"/>
                </a:solidFill>
              </a:rPr>
              <a:t>. </a:t>
            </a:r>
            <a:endParaRPr lang="en-US" sz="24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344294.jpg"/>
          <p:cNvPicPr>
            <a:picLocks noChangeAspect="1"/>
          </p:cNvPicPr>
          <p:nvPr/>
        </p:nvPicPr>
        <p:blipFill>
          <a:blip r:embed="rId2"/>
          <a:stretch>
            <a:fillRect/>
          </a:stretch>
        </p:blipFill>
        <p:spPr>
          <a:xfrm>
            <a:off x="2438400" y="2286000"/>
            <a:ext cx="4419600" cy="3235147"/>
          </a:xfrm>
          <a:prstGeom prst="rect">
            <a:avLst/>
          </a:prstGeom>
        </p:spPr>
      </p:pic>
      <p:sp>
        <p:nvSpPr>
          <p:cNvPr id="3" name="TextBox 2"/>
          <p:cNvSpPr txBox="1"/>
          <p:nvPr/>
        </p:nvSpPr>
        <p:spPr>
          <a:xfrm>
            <a:off x="1295400" y="1268343"/>
            <a:ext cx="7162800" cy="830997"/>
          </a:xfrm>
          <a:prstGeom prst="rect">
            <a:avLst/>
          </a:prstGeom>
          <a:noFill/>
        </p:spPr>
        <p:txBody>
          <a:bodyPr wrap="square" rtlCol="0">
            <a:spAutoFit/>
          </a:bodyPr>
          <a:lstStyle/>
          <a:p>
            <a:pPr algn="ctr"/>
            <a:r>
              <a:rPr lang="en-US" sz="2400" b="1" i="1" dirty="0" err="1" smtClean="0">
                <a:solidFill>
                  <a:srgbClr val="141414"/>
                </a:solidFill>
              </a:rPr>
              <a:t>Siis</a:t>
            </a:r>
            <a:r>
              <a:rPr lang="en-US" sz="2400" b="1" i="1" dirty="0" smtClean="0">
                <a:solidFill>
                  <a:srgbClr val="141414"/>
                </a:solidFill>
              </a:rPr>
              <a:t> </a:t>
            </a:r>
            <a:r>
              <a:rPr lang="en-US" sz="2400" b="1" i="1" dirty="0" err="1" smtClean="0">
                <a:solidFill>
                  <a:srgbClr val="141414"/>
                </a:solidFill>
              </a:rPr>
              <a:t>surid</a:t>
            </a:r>
            <a:r>
              <a:rPr lang="en-US" sz="2400" b="1" i="1" dirty="0" smtClean="0">
                <a:solidFill>
                  <a:srgbClr val="141414"/>
                </a:solidFill>
              </a:rPr>
              <a:t> ka </a:t>
            </a:r>
            <a:r>
              <a:rPr lang="en-US" sz="2400" b="1" i="1" dirty="0" err="1" smtClean="0">
                <a:solidFill>
                  <a:srgbClr val="141414"/>
                </a:solidFill>
              </a:rPr>
              <a:t>mõlemad</a:t>
            </a:r>
            <a:r>
              <a:rPr lang="en-US" sz="2400" b="1" i="1" dirty="0" smtClean="0">
                <a:solidFill>
                  <a:srgbClr val="141414"/>
                </a:solidFill>
              </a:rPr>
              <a:t> </a:t>
            </a:r>
            <a:r>
              <a:rPr lang="en-US" sz="2400" b="1" i="1" dirty="0" err="1" smtClean="0">
                <a:solidFill>
                  <a:srgbClr val="141414"/>
                </a:solidFill>
              </a:rPr>
              <a:t>pojad</a:t>
            </a:r>
            <a:r>
              <a:rPr lang="en-US" sz="2400" b="1" i="1" dirty="0" smtClean="0">
                <a:solidFill>
                  <a:srgbClr val="141414"/>
                </a:solidFill>
              </a:rPr>
              <a:t>, </a:t>
            </a:r>
            <a:r>
              <a:rPr lang="en-US" sz="2400" b="1" i="1" dirty="0" err="1" smtClean="0">
                <a:solidFill>
                  <a:srgbClr val="141414"/>
                </a:solidFill>
              </a:rPr>
              <a:t>Mahlon</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Kiljon</a:t>
            </a:r>
            <a:r>
              <a:rPr lang="en-US" sz="2400" b="1" i="1" dirty="0" smtClean="0">
                <a:solidFill>
                  <a:srgbClr val="141414"/>
                </a:solidFill>
              </a:rPr>
              <a:t>, </a:t>
            </a:r>
            <a:r>
              <a:rPr lang="en-US" sz="2400" b="1" i="1" dirty="0" err="1" smtClean="0">
                <a:solidFill>
                  <a:srgbClr val="141414"/>
                </a:solidFill>
              </a:rPr>
              <a:t>ning</a:t>
            </a:r>
            <a:r>
              <a:rPr lang="en-US" sz="2400" b="1" i="1" dirty="0" smtClean="0">
                <a:solidFill>
                  <a:srgbClr val="141414"/>
                </a:solidFill>
              </a:rPr>
              <a:t> </a:t>
            </a:r>
            <a:r>
              <a:rPr lang="en-US" sz="2400" b="1" i="1" dirty="0" err="1" smtClean="0">
                <a:solidFill>
                  <a:srgbClr val="141414"/>
                </a:solidFill>
              </a:rPr>
              <a:t>naine</a:t>
            </a:r>
            <a:r>
              <a:rPr lang="en-US" sz="2400" b="1" i="1" dirty="0" smtClean="0">
                <a:solidFill>
                  <a:srgbClr val="141414"/>
                </a:solidFill>
              </a:rPr>
              <a:t> </a:t>
            </a:r>
            <a:r>
              <a:rPr lang="en-US" sz="2400" b="1" i="1" dirty="0" err="1" smtClean="0">
                <a:solidFill>
                  <a:srgbClr val="141414"/>
                </a:solidFill>
              </a:rPr>
              <a:t>jäi</a:t>
            </a:r>
            <a:r>
              <a:rPr lang="en-US" sz="2400" b="1" i="1" dirty="0" smtClean="0">
                <a:solidFill>
                  <a:srgbClr val="141414"/>
                </a:solidFill>
              </a:rPr>
              <a:t> </a:t>
            </a:r>
            <a:r>
              <a:rPr lang="en-US" sz="2400" b="1" i="1" dirty="0" err="1" smtClean="0">
                <a:solidFill>
                  <a:srgbClr val="141414"/>
                </a:solidFill>
              </a:rPr>
              <a:t>üksi</a:t>
            </a:r>
            <a:r>
              <a:rPr lang="en-US" sz="2400" b="1" i="1" dirty="0" smtClean="0">
                <a:solidFill>
                  <a:srgbClr val="141414"/>
                </a:solidFill>
              </a:rPr>
              <a:t>, </a:t>
            </a:r>
            <a:r>
              <a:rPr lang="en-US" sz="2400" b="1" i="1" dirty="0" err="1" smtClean="0">
                <a:solidFill>
                  <a:srgbClr val="141414"/>
                </a:solidFill>
              </a:rPr>
              <a:t>ilma</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kahest</a:t>
            </a:r>
            <a:r>
              <a:rPr lang="en-US" sz="2400" b="1" i="1" dirty="0" smtClean="0">
                <a:solidFill>
                  <a:srgbClr val="141414"/>
                </a:solidFill>
              </a:rPr>
              <a:t> </a:t>
            </a:r>
            <a:r>
              <a:rPr lang="en-US" sz="2400" b="1" i="1" dirty="0" err="1" smtClean="0">
                <a:solidFill>
                  <a:srgbClr val="141414"/>
                </a:solidFill>
              </a:rPr>
              <a:t>pojast</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mehest</a:t>
            </a:r>
            <a:r>
              <a:rPr lang="en-US" sz="2400" b="1" i="1" dirty="0" smtClean="0">
                <a:solidFill>
                  <a:srgbClr val="141414"/>
                </a:solidFill>
              </a:rPr>
              <a:t>.  </a:t>
            </a:r>
            <a:endParaRPr lang="en-US" sz="24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246725.jpg"/>
          <p:cNvPicPr>
            <a:picLocks noChangeAspect="1"/>
          </p:cNvPicPr>
          <p:nvPr/>
        </p:nvPicPr>
        <p:blipFill>
          <a:blip r:embed="rId2"/>
          <a:stretch>
            <a:fillRect/>
          </a:stretch>
        </p:blipFill>
        <p:spPr>
          <a:xfrm>
            <a:off x="2590800" y="2174137"/>
            <a:ext cx="4724400" cy="3382671"/>
          </a:xfrm>
          <a:prstGeom prst="rect">
            <a:avLst/>
          </a:prstGeom>
        </p:spPr>
      </p:pic>
      <p:sp>
        <p:nvSpPr>
          <p:cNvPr id="3" name="TextBox 2"/>
          <p:cNvSpPr txBox="1"/>
          <p:nvPr/>
        </p:nvSpPr>
        <p:spPr>
          <a:xfrm>
            <a:off x="1295400" y="457200"/>
            <a:ext cx="7162800" cy="1569660"/>
          </a:xfrm>
          <a:prstGeom prst="rect">
            <a:avLst/>
          </a:prstGeom>
          <a:noFill/>
        </p:spPr>
        <p:txBody>
          <a:bodyPr wrap="square" rtlCol="0">
            <a:spAutoFit/>
          </a:bodyPr>
          <a:lstStyle/>
          <a:p>
            <a:pPr algn="ctr"/>
            <a:r>
              <a:rPr lang="en-US" sz="2000" b="1" i="1" dirty="0" smtClean="0">
                <a:solidFill>
                  <a:srgbClr val="141414"/>
                </a:solidFill>
              </a:rPr>
              <a:t> </a:t>
            </a:r>
            <a:r>
              <a:rPr lang="en-US" sz="2400" b="1" i="1" dirty="0" smtClean="0">
                <a:solidFill>
                  <a:srgbClr val="141414"/>
                </a:solidFill>
              </a:rPr>
              <a:t>Ta </a:t>
            </a:r>
            <a:r>
              <a:rPr lang="en-US" sz="2400" b="1" i="1" dirty="0" err="1" smtClean="0">
                <a:solidFill>
                  <a:srgbClr val="141414"/>
                </a:solidFill>
              </a:rPr>
              <a:t>võttis</a:t>
            </a:r>
            <a:r>
              <a:rPr lang="en-US" sz="2400" b="1" i="1" dirty="0" smtClean="0">
                <a:solidFill>
                  <a:srgbClr val="141414"/>
                </a:solidFill>
              </a:rPr>
              <a:t> </a:t>
            </a:r>
            <a:r>
              <a:rPr lang="en-US" sz="2400" b="1" i="1" dirty="0" err="1" smtClean="0">
                <a:solidFill>
                  <a:srgbClr val="141414"/>
                </a:solidFill>
              </a:rPr>
              <a:t>siis</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miniatega</a:t>
            </a:r>
            <a:r>
              <a:rPr lang="en-US" sz="2400" b="1" i="1" dirty="0" smtClean="0">
                <a:solidFill>
                  <a:srgbClr val="141414"/>
                </a:solidFill>
              </a:rPr>
              <a:t> </a:t>
            </a:r>
            <a:r>
              <a:rPr lang="en-US" sz="2400" b="1" i="1" dirty="0" err="1" smtClean="0">
                <a:solidFill>
                  <a:srgbClr val="141414"/>
                </a:solidFill>
              </a:rPr>
              <a:t>kätte</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läks</a:t>
            </a:r>
            <a:r>
              <a:rPr lang="en-US" sz="2400" b="1" i="1" dirty="0" smtClean="0">
                <a:solidFill>
                  <a:srgbClr val="141414"/>
                </a:solidFill>
              </a:rPr>
              <a:t> </a:t>
            </a:r>
            <a:r>
              <a:rPr lang="en-US" sz="2400" b="1" i="1" dirty="0" err="1" smtClean="0">
                <a:solidFill>
                  <a:srgbClr val="141414"/>
                </a:solidFill>
              </a:rPr>
              <a:t>Moabi</a:t>
            </a:r>
            <a:r>
              <a:rPr lang="en-US" sz="2400" b="1" i="1" dirty="0" smtClean="0">
                <a:solidFill>
                  <a:srgbClr val="141414"/>
                </a:solidFill>
              </a:rPr>
              <a:t> </a:t>
            </a:r>
            <a:r>
              <a:rPr lang="en-US" sz="2400" b="1" i="1" dirty="0" err="1" smtClean="0">
                <a:solidFill>
                  <a:srgbClr val="141414"/>
                </a:solidFill>
              </a:rPr>
              <a:t>väljadelt</a:t>
            </a:r>
            <a:r>
              <a:rPr lang="en-US" sz="2400" b="1" i="1" dirty="0" smtClean="0">
                <a:solidFill>
                  <a:srgbClr val="141414"/>
                </a:solidFill>
              </a:rPr>
              <a:t> </a:t>
            </a:r>
            <a:r>
              <a:rPr lang="en-US" sz="2400" b="1" i="1" dirty="0" err="1" smtClean="0">
                <a:solidFill>
                  <a:srgbClr val="141414"/>
                </a:solidFill>
              </a:rPr>
              <a:t>tagasi</a:t>
            </a:r>
            <a:r>
              <a:rPr lang="en-US" sz="2400" b="1" i="1" dirty="0" smtClean="0">
                <a:solidFill>
                  <a:srgbClr val="141414"/>
                </a:solidFill>
              </a:rPr>
              <a:t>, </a:t>
            </a:r>
            <a:r>
              <a:rPr lang="en-US" sz="2400" b="1" i="1" dirty="0" err="1" smtClean="0">
                <a:solidFill>
                  <a:srgbClr val="141414"/>
                </a:solidFill>
              </a:rPr>
              <a:t>sest</a:t>
            </a:r>
            <a:r>
              <a:rPr lang="en-US" sz="2400" b="1" i="1" dirty="0" smtClean="0">
                <a:solidFill>
                  <a:srgbClr val="141414"/>
                </a:solidFill>
              </a:rPr>
              <a:t> </a:t>
            </a:r>
            <a:r>
              <a:rPr lang="en-US" sz="2400" b="1" i="1" dirty="0" err="1" smtClean="0">
                <a:solidFill>
                  <a:srgbClr val="141414"/>
                </a:solidFill>
              </a:rPr>
              <a:t>ta</a:t>
            </a:r>
            <a:r>
              <a:rPr lang="en-US" sz="2400" b="1" i="1" dirty="0" smtClean="0">
                <a:solidFill>
                  <a:srgbClr val="141414"/>
                </a:solidFill>
              </a:rPr>
              <a:t> </a:t>
            </a:r>
            <a:r>
              <a:rPr lang="en-US" sz="2400" b="1" i="1" dirty="0" err="1" smtClean="0">
                <a:solidFill>
                  <a:srgbClr val="141414"/>
                </a:solidFill>
              </a:rPr>
              <a:t>oli</a:t>
            </a:r>
            <a:r>
              <a:rPr lang="en-US" sz="2400" b="1" i="1" dirty="0" smtClean="0">
                <a:solidFill>
                  <a:srgbClr val="141414"/>
                </a:solidFill>
              </a:rPr>
              <a:t> </a:t>
            </a:r>
            <a:r>
              <a:rPr lang="en-US" sz="2400" b="1" i="1" dirty="0" err="1" smtClean="0">
                <a:solidFill>
                  <a:srgbClr val="141414"/>
                </a:solidFill>
              </a:rPr>
              <a:t>Moabi</a:t>
            </a:r>
            <a:r>
              <a:rPr lang="en-US" sz="2400" b="1" i="1" dirty="0" smtClean="0">
                <a:solidFill>
                  <a:srgbClr val="141414"/>
                </a:solidFill>
              </a:rPr>
              <a:t> </a:t>
            </a:r>
            <a:r>
              <a:rPr lang="en-US" sz="2400" b="1" i="1" dirty="0" err="1" smtClean="0">
                <a:solidFill>
                  <a:srgbClr val="141414"/>
                </a:solidFill>
              </a:rPr>
              <a:t>väljadel</a:t>
            </a:r>
            <a:r>
              <a:rPr lang="en-US" sz="2400" b="1" i="1" dirty="0" smtClean="0">
                <a:solidFill>
                  <a:srgbClr val="141414"/>
                </a:solidFill>
              </a:rPr>
              <a:t> </a:t>
            </a:r>
            <a:r>
              <a:rPr lang="en-US" sz="2400" b="1" i="1" dirty="0" err="1" smtClean="0">
                <a:solidFill>
                  <a:srgbClr val="141414"/>
                </a:solidFill>
              </a:rPr>
              <a:t>kuulnud</a:t>
            </a:r>
            <a:r>
              <a:rPr lang="en-US" sz="2400" b="1" i="1" dirty="0" smtClean="0">
                <a:solidFill>
                  <a:srgbClr val="141414"/>
                </a:solidFill>
              </a:rPr>
              <a:t>, et </a:t>
            </a:r>
            <a:r>
              <a:rPr lang="en-US" sz="2400" b="1" i="1" dirty="0" err="1" smtClean="0">
                <a:solidFill>
                  <a:srgbClr val="141414"/>
                </a:solidFill>
              </a:rPr>
              <a:t>Issand</a:t>
            </a:r>
            <a:r>
              <a:rPr lang="en-US" sz="2400" b="1" i="1" dirty="0" smtClean="0">
                <a:solidFill>
                  <a:srgbClr val="141414"/>
                </a:solidFill>
              </a:rPr>
              <a:t> </a:t>
            </a:r>
            <a:r>
              <a:rPr lang="en-US" sz="2400" b="1" i="1" dirty="0" err="1" smtClean="0">
                <a:solidFill>
                  <a:srgbClr val="141414"/>
                </a:solidFill>
              </a:rPr>
              <a:t>oli</a:t>
            </a:r>
            <a:r>
              <a:rPr lang="en-US" sz="2400" b="1" i="1" dirty="0" smtClean="0">
                <a:solidFill>
                  <a:srgbClr val="141414"/>
                </a:solidFill>
              </a:rPr>
              <a:t> </a:t>
            </a:r>
            <a:r>
              <a:rPr lang="en-US" sz="2400" b="1" i="1" dirty="0" err="1" smtClean="0">
                <a:solidFill>
                  <a:srgbClr val="141414"/>
                </a:solidFill>
              </a:rPr>
              <a:t>hoolitsenud</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rahva</a:t>
            </a:r>
            <a:r>
              <a:rPr lang="en-US" sz="2400" b="1" i="1" dirty="0" smtClean="0">
                <a:solidFill>
                  <a:srgbClr val="141414"/>
                </a:solidFill>
              </a:rPr>
              <a:t> </a:t>
            </a:r>
            <a:r>
              <a:rPr lang="en-US" sz="2400" b="1" i="1" dirty="0" err="1" smtClean="0">
                <a:solidFill>
                  <a:srgbClr val="141414"/>
                </a:solidFill>
              </a:rPr>
              <a:t>eest</a:t>
            </a:r>
            <a:r>
              <a:rPr lang="en-US" sz="2400" b="1" i="1" dirty="0" smtClean="0">
                <a:solidFill>
                  <a:srgbClr val="141414"/>
                </a:solidFill>
              </a:rPr>
              <a:t>, </a:t>
            </a:r>
            <a:r>
              <a:rPr lang="en-US" sz="2400" b="1" i="1" dirty="0" err="1" smtClean="0">
                <a:solidFill>
                  <a:srgbClr val="141414"/>
                </a:solidFill>
              </a:rPr>
              <a:t>andes</a:t>
            </a:r>
            <a:r>
              <a:rPr lang="en-US" sz="2400" b="1" i="1" dirty="0" smtClean="0">
                <a:solidFill>
                  <a:srgbClr val="141414"/>
                </a:solidFill>
              </a:rPr>
              <a:t> </a:t>
            </a:r>
            <a:r>
              <a:rPr lang="en-US" sz="2400" b="1" i="1" dirty="0" err="1" smtClean="0">
                <a:solidFill>
                  <a:srgbClr val="141414"/>
                </a:solidFill>
              </a:rPr>
              <a:t>neile</a:t>
            </a:r>
            <a:r>
              <a:rPr lang="en-US" sz="2400" b="1" i="1" dirty="0" smtClean="0">
                <a:solidFill>
                  <a:srgbClr val="141414"/>
                </a:solidFill>
              </a:rPr>
              <a:t> </a:t>
            </a:r>
            <a:r>
              <a:rPr lang="en-US" sz="2400" b="1" i="1" dirty="0" err="1" smtClean="0">
                <a:solidFill>
                  <a:srgbClr val="141414"/>
                </a:solidFill>
              </a:rPr>
              <a:t>leiba</a:t>
            </a:r>
            <a:r>
              <a:rPr lang="en-US" sz="2400" b="1" i="1" dirty="0" smtClean="0">
                <a:solidFill>
                  <a:srgbClr val="141414"/>
                </a:solidFill>
              </a:rPr>
              <a:t>.  </a:t>
            </a:r>
            <a:endParaRPr lang="en-US" sz="24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06999.jpg"/>
          <p:cNvPicPr>
            <a:picLocks noChangeAspect="1"/>
          </p:cNvPicPr>
          <p:nvPr/>
        </p:nvPicPr>
        <p:blipFill>
          <a:blip r:embed="rId2"/>
          <a:stretch>
            <a:fillRect/>
          </a:stretch>
        </p:blipFill>
        <p:spPr>
          <a:xfrm>
            <a:off x="1378404" y="3276600"/>
            <a:ext cx="4008664" cy="2693822"/>
          </a:xfrm>
          <a:prstGeom prst="rect">
            <a:avLst/>
          </a:prstGeom>
        </p:spPr>
      </p:pic>
      <p:sp>
        <p:nvSpPr>
          <p:cNvPr id="8" name="TextBox 7"/>
          <p:cNvSpPr txBox="1"/>
          <p:nvPr/>
        </p:nvSpPr>
        <p:spPr>
          <a:xfrm>
            <a:off x="952500" y="457200"/>
            <a:ext cx="7543800" cy="2308324"/>
          </a:xfrm>
          <a:prstGeom prst="rect">
            <a:avLst/>
          </a:prstGeom>
          <a:noFill/>
        </p:spPr>
        <p:txBody>
          <a:bodyPr wrap="square" rtlCol="0">
            <a:spAutoFit/>
          </a:bodyPr>
          <a:lstStyle/>
          <a:p>
            <a:pPr algn="ctr"/>
            <a:r>
              <a:rPr lang="en-US" sz="2400" b="1" i="1" dirty="0" smtClean="0">
                <a:solidFill>
                  <a:srgbClr val="141414"/>
                </a:solidFill>
              </a:rPr>
              <a:t> Ta </a:t>
            </a:r>
            <a:r>
              <a:rPr lang="en-US" sz="2400" b="1" i="1" dirty="0" err="1" smtClean="0">
                <a:solidFill>
                  <a:srgbClr val="141414"/>
                </a:solidFill>
              </a:rPr>
              <a:t>läks</a:t>
            </a:r>
            <a:r>
              <a:rPr lang="en-US" sz="2400" b="1" i="1" dirty="0" smtClean="0">
                <a:solidFill>
                  <a:srgbClr val="141414"/>
                </a:solidFill>
              </a:rPr>
              <a:t> </a:t>
            </a:r>
            <a:r>
              <a:rPr lang="en-US" sz="2400" b="1" i="1" dirty="0" err="1" smtClean="0">
                <a:solidFill>
                  <a:srgbClr val="141414"/>
                </a:solidFill>
              </a:rPr>
              <a:t>ära</a:t>
            </a:r>
            <a:r>
              <a:rPr lang="en-US" sz="2400" b="1" i="1" dirty="0" smtClean="0">
                <a:solidFill>
                  <a:srgbClr val="141414"/>
                </a:solidFill>
              </a:rPr>
              <a:t> </a:t>
            </a:r>
            <a:r>
              <a:rPr lang="en-US" sz="2400" b="1" i="1" dirty="0" err="1" smtClean="0">
                <a:solidFill>
                  <a:srgbClr val="141414"/>
                </a:solidFill>
              </a:rPr>
              <a:t>paigast</a:t>
            </a:r>
            <a:r>
              <a:rPr lang="en-US" sz="2400" b="1" i="1" dirty="0" smtClean="0">
                <a:solidFill>
                  <a:srgbClr val="141414"/>
                </a:solidFill>
              </a:rPr>
              <a:t>, </a:t>
            </a:r>
            <a:r>
              <a:rPr lang="en-US" sz="2400" b="1" i="1" dirty="0" err="1" smtClean="0">
                <a:solidFill>
                  <a:srgbClr val="141414"/>
                </a:solidFill>
              </a:rPr>
              <a:t>kus</a:t>
            </a:r>
            <a:r>
              <a:rPr lang="en-US" sz="2400" b="1" i="1" dirty="0" smtClean="0">
                <a:solidFill>
                  <a:srgbClr val="141414"/>
                </a:solidFill>
              </a:rPr>
              <a:t> </a:t>
            </a:r>
            <a:r>
              <a:rPr lang="en-US" sz="2400" b="1" i="1" dirty="0" err="1" smtClean="0">
                <a:solidFill>
                  <a:srgbClr val="141414"/>
                </a:solidFill>
              </a:rPr>
              <a:t>ta</a:t>
            </a:r>
            <a:r>
              <a:rPr lang="en-US" sz="2400" b="1" i="1" dirty="0" smtClean="0">
                <a:solidFill>
                  <a:srgbClr val="141414"/>
                </a:solidFill>
              </a:rPr>
              <a:t> </a:t>
            </a:r>
            <a:r>
              <a:rPr lang="en-US" sz="2400" b="1" i="1" dirty="0" err="1" smtClean="0">
                <a:solidFill>
                  <a:srgbClr val="141414"/>
                </a:solidFill>
              </a:rPr>
              <a:t>oli</a:t>
            </a:r>
            <a:r>
              <a:rPr lang="en-US" sz="2400" b="1" i="1" dirty="0" smtClean="0">
                <a:solidFill>
                  <a:srgbClr val="141414"/>
                </a:solidFill>
              </a:rPr>
              <a:t> </a:t>
            </a:r>
            <a:r>
              <a:rPr lang="en-US" sz="2400" b="1" i="1" dirty="0" err="1" smtClean="0">
                <a:solidFill>
                  <a:srgbClr val="141414"/>
                </a:solidFill>
              </a:rPr>
              <a:t>olnud</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temaga</a:t>
            </a:r>
            <a:r>
              <a:rPr lang="en-US" sz="2400" b="1" i="1" dirty="0" smtClean="0">
                <a:solidFill>
                  <a:srgbClr val="141414"/>
                </a:solidFill>
              </a:rPr>
              <a:t> </a:t>
            </a:r>
            <a:r>
              <a:rPr lang="en-US" sz="2400" b="1" i="1" dirty="0" err="1" smtClean="0">
                <a:solidFill>
                  <a:srgbClr val="141414"/>
                </a:solidFill>
              </a:rPr>
              <a:t>koos</a:t>
            </a:r>
            <a:r>
              <a:rPr lang="en-US" sz="2400" b="1" i="1" dirty="0" smtClean="0">
                <a:solidFill>
                  <a:srgbClr val="141414"/>
                </a:solidFill>
              </a:rPr>
              <a:t> </a:t>
            </a:r>
            <a:r>
              <a:rPr lang="en-US" sz="2400" b="1" i="1" dirty="0" err="1" smtClean="0">
                <a:solidFill>
                  <a:srgbClr val="141414"/>
                </a:solidFill>
              </a:rPr>
              <a:t>ta</a:t>
            </a:r>
            <a:r>
              <a:rPr lang="en-US" sz="2400" b="1" i="1" dirty="0" smtClean="0">
                <a:solidFill>
                  <a:srgbClr val="141414"/>
                </a:solidFill>
              </a:rPr>
              <a:t> </a:t>
            </a:r>
            <a:r>
              <a:rPr lang="en-US" sz="2400" b="1" i="1" dirty="0" err="1" smtClean="0">
                <a:solidFill>
                  <a:srgbClr val="141414"/>
                </a:solidFill>
              </a:rPr>
              <a:t>kaks</a:t>
            </a:r>
            <a:r>
              <a:rPr lang="en-US" sz="2400" b="1" i="1" dirty="0" smtClean="0">
                <a:solidFill>
                  <a:srgbClr val="141414"/>
                </a:solidFill>
              </a:rPr>
              <a:t> </a:t>
            </a:r>
            <a:r>
              <a:rPr lang="en-US" sz="2400" b="1" i="1" dirty="0" err="1" smtClean="0">
                <a:solidFill>
                  <a:srgbClr val="141414"/>
                </a:solidFill>
              </a:rPr>
              <a:t>miniat</a:t>
            </a:r>
            <a:r>
              <a:rPr lang="en-US" sz="2400" b="1" i="1" dirty="0" smtClean="0">
                <a:solidFill>
                  <a:srgbClr val="141414"/>
                </a:solidFill>
              </a:rPr>
              <a:t>. Aga </a:t>
            </a:r>
            <a:r>
              <a:rPr lang="en-US" sz="2400" b="1" i="1" dirty="0" err="1" smtClean="0">
                <a:solidFill>
                  <a:srgbClr val="141414"/>
                </a:solidFill>
              </a:rPr>
              <a:t>olles</a:t>
            </a:r>
            <a:r>
              <a:rPr lang="en-US" sz="2400" b="1" i="1" dirty="0" smtClean="0">
                <a:solidFill>
                  <a:srgbClr val="141414"/>
                </a:solidFill>
              </a:rPr>
              <a:t> </a:t>
            </a:r>
            <a:r>
              <a:rPr lang="en-US" sz="2400" b="1" i="1" dirty="0" err="1" smtClean="0">
                <a:solidFill>
                  <a:srgbClr val="141414"/>
                </a:solidFill>
              </a:rPr>
              <a:t>teel</a:t>
            </a:r>
            <a:r>
              <a:rPr lang="en-US" sz="2400" b="1" i="1" dirty="0" smtClean="0">
                <a:solidFill>
                  <a:srgbClr val="141414"/>
                </a:solidFill>
              </a:rPr>
              <a:t> </a:t>
            </a:r>
            <a:r>
              <a:rPr lang="en-US" sz="2400" b="1" i="1" dirty="0" err="1" smtClean="0">
                <a:solidFill>
                  <a:srgbClr val="141414"/>
                </a:solidFill>
              </a:rPr>
              <a:t>tagasi</a:t>
            </a:r>
            <a:r>
              <a:rPr lang="en-US" sz="2400" b="1" i="1" dirty="0" smtClean="0">
                <a:solidFill>
                  <a:srgbClr val="141414"/>
                </a:solidFill>
              </a:rPr>
              <a:t> </a:t>
            </a:r>
            <a:r>
              <a:rPr lang="en-US" sz="2400" b="1" i="1" dirty="0" err="1" smtClean="0">
                <a:solidFill>
                  <a:srgbClr val="141414"/>
                </a:solidFill>
              </a:rPr>
              <a:t>Juudamaale</a:t>
            </a:r>
            <a:r>
              <a:rPr lang="en-US" sz="2400" b="1" i="1" dirty="0" smtClean="0">
                <a:solidFill>
                  <a:srgbClr val="141414"/>
                </a:solidFill>
              </a:rPr>
              <a:t>,  </a:t>
            </a:r>
            <a:r>
              <a:rPr lang="en-US" sz="2400" b="1" i="1" dirty="0" err="1" smtClean="0">
                <a:solidFill>
                  <a:srgbClr val="141414"/>
                </a:solidFill>
              </a:rPr>
              <a:t>ütles</a:t>
            </a:r>
            <a:r>
              <a:rPr lang="en-US" sz="2400" b="1" i="1" dirty="0" smtClean="0">
                <a:solidFill>
                  <a:srgbClr val="141414"/>
                </a:solidFill>
              </a:rPr>
              <a:t> </a:t>
            </a:r>
            <a:r>
              <a:rPr lang="en-US" sz="2400" b="1" i="1" dirty="0" err="1" smtClean="0">
                <a:solidFill>
                  <a:srgbClr val="141414"/>
                </a:solidFill>
              </a:rPr>
              <a:t>Noomi</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mõlemale</a:t>
            </a:r>
            <a:r>
              <a:rPr lang="en-US" sz="2400" b="1" i="1" dirty="0" smtClean="0">
                <a:solidFill>
                  <a:srgbClr val="141414"/>
                </a:solidFill>
              </a:rPr>
              <a:t> </a:t>
            </a:r>
            <a:r>
              <a:rPr lang="en-US" sz="2400" b="1" i="1" dirty="0" err="1" smtClean="0">
                <a:solidFill>
                  <a:srgbClr val="141414"/>
                </a:solidFill>
              </a:rPr>
              <a:t>miniale</a:t>
            </a:r>
            <a:r>
              <a:rPr lang="en-US" sz="2400" b="1" i="1" dirty="0" smtClean="0">
                <a:solidFill>
                  <a:srgbClr val="141414"/>
                </a:solidFill>
              </a:rPr>
              <a:t>: „Minge, </a:t>
            </a:r>
            <a:r>
              <a:rPr lang="en-US" sz="2400" b="1" i="1" dirty="0" err="1" smtClean="0">
                <a:solidFill>
                  <a:srgbClr val="141414"/>
                </a:solidFill>
              </a:rPr>
              <a:t>pöörduge</a:t>
            </a:r>
            <a:r>
              <a:rPr lang="en-US" sz="2400" b="1" i="1" dirty="0" smtClean="0">
                <a:solidFill>
                  <a:srgbClr val="141414"/>
                </a:solidFill>
              </a:rPr>
              <a:t> </a:t>
            </a:r>
            <a:r>
              <a:rPr lang="en-US" sz="2400" b="1" i="1" dirty="0" err="1" smtClean="0">
                <a:solidFill>
                  <a:srgbClr val="141414"/>
                </a:solidFill>
              </a:rPr>
              <a:t>kumbki</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ema</a:t>
            </a:r>
            <a:r>
              <a:rPr lang="en-US" sz="2400" b="1" i="1" dirty="0" smtClean="0">
                <a:solidFill>
                  <a:srgbClr val="141414"/>
                </a:solidFill>
              </a:rPr>
              <a:t> </a:t>
            </a:r>
            <a:r>
              <a:rPr lang="en-US" sz="2400" b="1" i="1" dirty="0" err="1" smtClean="0">
                <a:solidFill>
                  <a:srgbClr val="141414"/>
                </a:solidFill>
              </a:rPr>
              <a:t>koju</a:t>
            </a:r>
            <a:r>
              <a:rPr lang="en-US" sz="2400" b="1" i="1" dirty="0" smtClean="0">
                <a:solidFill>
                  <a:srgbClr val="141414"/>
                </a:solidFill>
              </a:rPr>
              <a:t>! </a:t>
            </a:r>
            <a:r>
              <a:rPr lang="en-US" sz="2400" b="1" i="1" dirty="0" err="1" smtClean="0">
                <a:solidFill>
                  <a:srgbClr val="141414"/>
                </a:solidFill>
              </a:rPr>
              <a:t>Issand</a:t>
            </a:r>
            <a:r>
              <a:rPr lang="en-US" sz="2400" b="1" i="1" dirty="0" smtClean="0">
                <a:solidFill>
                  <a:srgbClr val="141414"/>
                </a:solidFill>
              </a:rPr>
              <a:t> </a:t>
            </a:r>
            <a:r>
              <a:rPr lang="en-US" sz="2400" b="1" i="1" dirty="0" err="1" smtClean="0">
                <a:solidFill>
                  <a:srgbClr val="141414"/>
                </a:solidFill>
              </a:rPr>
              <a:t>tehku</a:t>
            </a:r>
            <a:r>
              <a:rPr lang="en-US" sz="2400" b="1" i="1" dirty="0" smtClean="0">
                <a:solidFill>
                  <a:srgbClr val="141414"/>
                </a:solidFill>
              </a:rPr>
              <a:t> </a:t>
            </a:r>
            <a:r>
              <a:rPr lang="en-US" sz="2400" b="1" i="1" dirty="0" err="1" smtClean="0">
                <a:solidFill>
                  <a:srgbClr val="141414"/>
                </a:solidFill>
              </a:rPr>
              <a:t>teile</a:t>
            </a:r>
            <a:r>
              <a:rPr lang="en-US" sz="2400" b="1" i="1" dirty="0" smtClean="0">
                <a:solidFill>
                  <a:srgbClr val="141414"/>
                </a:solidFill>
              </a:rPr>
              <a:t> head, </a:t>
            </a:r>
            <a:r>
              <a:rPr lang="en-US" sz="2400" b="1" i="1" dirty="0" err="1" smtClean="0">
                <a:solidFill>
                  <a:srgbClr val="141414"/>
                </a:solidFill>
              </a:rPr>
              <a:t>nagu</a:t>
            </a:r>
            <a:r>
              <a:rPr lang="en-US" sz="2400" b="1" i="1" dirty="0" smtClean="0">
                <a:solidFill>
                  <a:srgbClr val="141414"/>
                </a:solidFill>
              </a:rPr>
              <a:t> </a:t>
            </a:r>
            <a:r>
              <a:rPr lang="en-US" sz="2400" b="1" i="1" dirty="0" err="1" smtClean="0">
                <a:solidFill>
                  <a:srgbClr val="141414"/>
                </a:solidFill>
              </a:rPr>
              <a:t>te</a:t>
            </a:r>
            <a:r>
              <a:rPr lang="en-US" sz="2400" b="1" i="1" dirty="0" smtClean="0">
                <a:solidFill>
                  <a:srgbClr val="141414"/>
                </a:solidFill>
              </a:rPr>
              <a:t> </a:t>
            </a:r>
            <a:r>
              <a:rPr lang="en-US" sz="2400" b="1" i="1" dirty="0" err="1" smtClean="0">
                <a:solidFill>
                  <a:srgbClr val="141414"/>
                </a:solidFill>
              </a:rPr>
              <a:t>olete</a:t>
            </a:r>
            <a:r>
              <a:rPr lang="en-US" sz="2400" b="1" i="1" dirty="0" smtClean="0">
                <a:solidFill>
                  <a:srgbClr val="141414"/>
                </a:solidFill>
              </a:rPr>
              <a:t> </a:t>
            </a:r>
            <a:r>
              <a:rPr lang="en-US" sz="2400" b="1" i="1" dirty="0" err="1" smtClean="0">
                <a:solidFill>
                  <a:srgbClr val="141414"/>
                </a:solidFill>
              </a:rPr>
              <a:t>teinud</a:t>
            </a:r>
            <a:r>
              <a:rPr lang="en-US" sz="2400" b="1" i="1" dirty="0" smtClean="0">
                <a:solidFill>
                  <a:srgbClr val="141414"/>
                </a:solidFill>
              </a:rPr>
              <a:t> </a:t>
            </a:r>
            <a:r>
              <a:rPr lang="en-US" sz="2400" b="1" i="1" dirty="0" err="1" smtClean="0">
                <a:solidFill>
                  <a:srgbClr val="141414"/>
                </a:solidFill>
              </a:rPr>
              <a:t>surnuile</a:t>
            </a:r>
            <a:r>
              <a:rPr lang="en-US" sz="2400" b="1" i="1" dirty="0" smtClean="0">
                <a:solidFill>
                  <a:srgbClr val="141414"/>
                </a:solidFill>
              </a:rPr>
              <a:t> </a:t>
            </a:r>
            <a:r>
              <a:rPr lang="en-US" sz="2400" b="1" i="1" dirty="0" err="1" smtClean="0">
                <a:solidFill>
                  <a:srgbClr val="141414"/>
                </a:solidFill>
              </a:rPr>
              <a:t>jaminule</a:t>
            </a:r>
            <a:r>
              <a:rPr lang="en-US" sz="2400" b="1" i="1" dirty="0" smtClean="0">
                <a:solidFill>
                  <a:srgbClr val="141414"/>
                </a:solidFill>
              </a:rPr>
              <a:t>!  </a:t>
            </a:r>
            <a:r>
              <a:rPr lang="en-US" sz="2400" b="1" i="1" dirty="0" err="1" smtClean="0">
                <a:solidFill>
                  <a:srgbClr val="141414"/>
                </a:solidFill>
              </a:rPr>
              <a:t>Andku</a:t>
            </a:r>
            <a:r>
              <a:rPr lang="en-US" sz="2400" b="1" i="1" dirty="0" smtClean="0">
                <a:solidFill>
                  <a:srgbClr val="141414"/>
                </a:solidFill>
              </a:rPr>
              <a:t> </a:t>
            </a:r>
            <a:r>
              <a:rPr lang="en-US" sz="2400" b="1" i="1" dirty="0" err="1" smtClean="0">
                <a:solidFill>
                  <a:srgbClr val="141414"/>
                </a:solidFill>
              </a:rPr>
              <a:t>teile</a:t>
            </a:r>
            <a:r>
              <a:rPr lang="en-US" sz="2400" b="1" i="1" dirty="0" smtClean="0">
                <a:solidFill>
                  <a:srgbClr val="141414"/>
                </a:solidFill>
              </a:rPr>
              <a:t> </a:t>
            </a:r>
            <a:r>
              <a:rPr lang="en-US" sz="2400" b="1" i="1" dirty="0" err="1" smtClean="0">
                <a:solidFill>
                  <a:srgbClr val="141414"/>
                </a:solidFill>
              </a:rPr>
              <a:t>Issand</a:t>
            </a:r>
            <a:r>
              <a:rPr lang="en-US" sz="2400" b="1" i="1" dirty="0" smtClean="0">
                <a:solidFill>
                  <a:srgbClr val="141414"/>
                </a:solidFill>
              </a:rPr>
              <a:t>, et </a:t>
            </a:r>
            <a:r>
              <a:rPr lang="en-US" sz="2400" b="1" i="1" dirty="0" err="1" smtClean="0">
                <a:solidFill>
                  <a:srgbClr val="141414"/>
                </a:solidFill>
              </a:rPr>
              <a:t>leiaksite</a:t>
            </a:r>
            <a:r>
              <a:rPr lang="en-US" sz="2400" b="1" i="1" dirty="0" smtClean="0">
                <a:solidFill>
                  <a:srgbClr val="141414"/>
                </a:solidFill>
              </a:rPr>
              <a:t> </a:t>
            </a:r>
            <a:r>
              <a:rPr lang="en-US" sz="2400" b="1" i="1" dirty="0" err="1" smtClean="0">
                <a:solidFill>
                  <a:srgbClr val="141414"/>
                </a:solidFill>
              </a:rPr>
              <a:t>varjupaiga</a:t>
            </a:r>
            <a:r>
              <a:rPr lang="en-US" sz="2400" b="1" i="1" dirty="0" smtClean="0">
                <a:solidFill>
                  <a:srgbClr val="141414"/>
                </a:solidFill>
              </a:rPr>
              <a:t> </a:t>
            </a:r>
            <a:r>
              <a:rPr lang="en-US" sz="2400" b="1" i="1" dirty="0" err="1" smtClean="0">
                <a:solidFill>
                  <a:srgbClr val="141414"/>
                </a:solidFill>
              </a:rPr>
              <a:t>kumbki</a:t>
            </a:r>
            <a:r>
              <a:rPr lang="en-US" sz="2400" b="1" i="1" dirty="0" smtClean="0">
                <a:solidFill>
                  <a:srgbClr val="141414"/>
                </a:solidFill>
              </a:rPr>
              <a:t> </a:t>
            </a:r>
            <a:r>
              <a:rPr lang="en-US" sz="2400" b="1" i="1" dirty="0" err="1" smtClean="0">
                <a:solidFill>
                  <a:srgbClr val="141414"/>
                </a:solidFill>
              </a:rPr>
              <a:t>oma</a:t>
            </a:r>
            <a:r>
              <a:rPr lang="en-US" sz="2400" b="1" i="1" dirty="0" smtClean="0">
                <a:solidFill>
                  <a:srgbClr val="141414"/>
                </a:solidFill>
              </a:rPr>
              <a:t> </a:t>
            </a:r>
            <a:r>
              <a:rPr lang="en-US" sz="2400" b="1" i="1" dirty="0" err="1" smtClean="0">
                <a:solidFill>
                  <a:srgbClr val="141414"/>
                </a:solidFill>
              </a:rPr>
              <a:t>mehekojas</a:t>
            </a:r>
            <a:r>
              <a:rPr lang="en-US" sz="2400" b="1" i="1" dirty="0" smtClean="0">
                <a:solidFill>
                  <a:srgbClr val="141414"/>
                </a:solidFill>
              </a:rPr>
              <a:t>!” </a:t>
            </a:r>
            <a:r>
              <a:rPr lang="en-US" sz="2400" b="1" i="1" dirty="0" err="1" smtClean="0">
                <a:solidFill>
                  <a:srgbClr val="141414"/>
                </a:solidFill>
              </a:rPr>
              <a:t>Ja</a:t>
            </a:r>
            <a:r>
              <a:rPr lang="en-US" sz="2400" b="1" i="1" dirty="0" smtClean="0">
                <a:solidFill>
                  <a:srgbClr val="141414"/>
                </a:solidFill>
              </a:rPr>
              <a:t> </a:t>
            </a:r>
            <a:r>
              <a:rPr lang="en-US" sz="2400" b="1" i="1" dirty="0" err="1" smtClean="0">
                <a:solidFill>
                  <a:srgbClr val="141414"/>
                </a:solidFill>
              </a:rPr>
              <a:t>ta</a:t>
            </a:r>
            <a:r>
              <a:rPr lang="en-US" sz="2400" b="1" i="1" dirty="0" smtClean="0">
                <a:solidFill>
                  <a:srgbClr val="141414"/>
                </a:solidFill>
              </a:rPr>
              <a:t> </a:t>
            </a:r>
            <a:r>
              <a:rPr lang="en-US" sz="2400" b="1" i="1" dirty="0" err="1" smtClean="0">
                <a:solidFill>
                  <a:srgbClr val="141414"/>
                </a:solidFill>
              </a:rPr>
              <a:t>suudles</a:t>
            </a:r>
            <a:r>
              <a:rPr lang="en-US" sz="2400" b="1" i="1" dirty="0" smtClean="0">
                <a:solidFill>
                  <a:srgbClr val="141414"/>
                </a:solidFill>
              </a:rPr>
              <a:t> </a:t>
            </a:r>
            <a:r>
              <a:rPr lang="en-US" sz="2400" b="1" i="1" dirty="0" err="1" smtClean="0">
                <a:solidFill>
                  <a:srgbClr val="141414"/>
                </a:solidFill>
              </a:rPr>
              <a:t>neid</a:t>
            </a:r>
            <a:r>
              <a:rPr lang="en-US" sz="2400" b="1" i="1" dirty="0" smtClean="0">
                <a:solidFill>
                  <a:srgbClr val="141414"/>
                </a:solidFill>
              </a:rPr>
              <a:t>. </a:t>
            </a:r>
            <a:endParaRPr lang="en-US" sz="2400" b="1" i="1" dirty="0">
              <a:solidFill>
                <a:srgbClr val="141414"/>
              </a:solidFill>
            </a:endParaRPr>
          </a:p>
        </p:txBody>
      </p:sp>
      <p:pic>
        <p:nvPicPr>
          <p:cNvPr id="9" name="Picture 8" descr="7548365.jpg"/>
          <p:cNvPicPr>
            <a:picLocks noChangeAspect="1"/>
          </p:cNvPicPr>
          <p:nvPr/>
        </p:nvPicPr>
        <p:blipFill>
          <a:blip r:embed="rId3"/>
          <a:stretch>
            <a:fillRect/>
          </a:stretch>
        </p:blipFill>
        <p:spPr>
          <a:xfrm>
            <a:off x="4724400" y="3276600"/>
            <a:ext cx="3581400" cy="269382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457200"/>
            <a:ext cx="7772400" cy="3170098"/>
          </a:xfrm>
          <a:prstGeom prst="rect">
            <a:avLst/>
          </a:prstGeom>
          <a:noFill/>
        </p:spPr>
        <p:txBody>
          <a:bodyPr wrap="square" rtlCol="0">
            <a:spAutoFit/>
          </a:bodyPr>
          <a:lstStyle/>
          <a:p>
            <a:pPr algn="ctr"/>
            <a:r>
              <a:rPr lang="en-US" sz="2200" b="1" i="1" dirty="0" err="1" smtClean="0">
                <a:solidFill>
                  <a:srgbClr val="141414"/>
                </a:solidFill>
              </a:rPr>
              <a:t>Orpa</a:t>
            </a:r>
            <a:r>
              <a:rPr lang="en-US" sz="2200" b="1" i="1" dirty="0" smtClean="0">
                <a:solidFill>
                  <a:srgbClr val="141414"/>
                </a:solidFill>
              </a:rPr>
              <a:t> </a:t>
            </a:r>
            <a:r>
              <a:rPr lang="en-US" sz="2200" b="1" i="1" dirty="0" err="1" smtClean="0">
                <a:solidFill>
                  <a:srgbClr val="141414"/>
                </a:solidFill>
              </a:rPr>
              <a:t>suudles</a:t>
            </a:r>
            <a:r>
              <a:rPr lang="en-US" sz="2200" b="1" i="1" dirty="0" smtClean="0">
                <a:solidFill>
                  <a:srgbClr val="141414"/>
                </a:solidFill>
              </a:rPr>
              <a:t> </a:t>
            </a:r>
            <a:r>
              <a:rPr lang="en-US" sz="2200" b="1" i="1" dirty="0" err="1" smtClean="0">
                <a:solidFill>
                  <a:srgbClr val="141414"/>
                </a:solidFill>
              </a:rPr>
              <a:t>seejärel</a:t>
            </a:r>
            <a:r>
              <a:rPr lang="en-US" sz="2200" b="1" i="1" dirty="0" smtClean="0">
                <a:solidFill>
                  <a:srgbClr val="141414"/>
                </a:solidFill>
              </a:rPr>
              <a:t> </a:t>
            </a:r>
            <a:r>
              <a:rPr lang="en-US" sz="2200" b="1" i="1" dirty="0" err="1" smtClean="0">
                <a:solidFill>
                  <a:srgbClr val="141414"/>
                </a:solidFill>
              </a:rPr>
              <a:t>oma</a:t>
            </a:r>
            <a:r>
              <a:rPr lang="en-US" sz="2200" b="1" i="1" dirty="0" smtClean="0">
                <a:solidFill>
                  <a:srgbClr val="141414"/>
                </a:solidFill>
              </a:rPr>
              <a:t> </a:t>
            </a:r>
            <a:r>
              <a:rPr lang="en-US" sz="2200" b="1" i="1" dirty="0" err="1" smtClean="0">
                <a:solidFill>
                  <a:srgbClr val="141414"/>
                </a:solidFill>
              </a:rPr>
              <a:t>ämma</a:t>
            </a:r>
            <a:r>
              <a:rPr lang="en-US" sz="2200" b="1" i="1" dirty="0" smtClean="0">
                <a:solidFill>
                  <a:srgbClr val="141414"/>
                </a:solidFill>
              </a:rPr>
              <a:t>, </a:t>
            </a:r>
            <a:r>
              <a:rPr lang="en-US" sz="2200" b="1" i="1" dirty="0" err="1" smtClean="0">
                <a:solidFill>
                  <a:srgbClr val="141414"/>
                </a:solidFill>
              </a:rPr>
              <a:t>kuna</a:t>
            </a:r>
            <a:r>
              <a:rPr lang="en-US" sz="2200" b="1" i="1" dirty="0" smtClean="0">
                <a:solidFill>
                  <a:srgbClr val="141414"/>
                </a:solidFill>
              </a:rPr>
              <a:t> </a:t>
            </a:r>
            <a:r>
              <a:rPr lang="en-US" sz="2200" b="1" i="1" dirty="0" err="1" smtClean="0">
                <a:solidFill>
                  <a:srgbClr val="141414"/>
                </a:solidFill>
              </a:rPr>
              <a:t>Rutt</a:t>
            </a:r>
            <a:r>
              <a:rPr lang="en-US" sz="2200" b="1" i="1" dirty="0" smtClean="0">
                <a:solidFill>
                  <a:srgbClr val="141414"/>
                </a:solidFill>
              </a:rPr>
              <a:t> </a:t>
            </a:r>
            <a:r>
              <a:rPr lang="en-US" sz="2200" b="1" i="1" dirty="0" err="1" smtClean="0">
                <a:solidFill>
                  <a:srgbClr val="141414"/>
                </a:solidFill>
              </a:rPr>
              <a:t>jäi</a:t>
            </a:r>
            <a:r>
              <a:rPr lang="en-US" sz="2200" b="1" i="1" dirty="0" smtClean="0">
                <a:solidFill>
                  <a:srgbClr val="141414"/>
                </a:solidFill>
              </a:rPr>
              <a:t> </a:t>
            </a:r>
            <a:r>
              <a:rPr lang="en-US" sz="2200" b="1" i="1" dirty="0" err="1" smtClean="0">
                <a:solidFill>
                  <a:srgbClr val="141414"/>
                </a:solidFill>
              </a:rPr>
              <a:t>tema</a:t>
            </a:r>
            <a:r>
              <a:rPr lang="en-US" sz="2200" b="1" i="1" dirty="0" smtClean="0">
                <a:solidFill>
                  <a:srgbClr val="141414"/>
                </a:solidFill>
              </a:rPr>
              <a:t> </a:t>
            </a:r>
            <a:r>
              <a:rPr lang="en-US" sz="2200" b="1" i="1" dirty="0" err="1" smtClean="0">
                <a:solidFill>
                  <a:srgbClr val="141414"/>
                </a:solidFill>
              </a:rPr>
              <a:t>seltsi</a:t>
            </a:r>
            <a:r>
              <a:rPr lang="en-US" sz="2200" b="1" i="1" dirty="0" smtClean="0">
                <a:solidFill>
                  <a:srgbClr val="141414"/>
                </a:solidFill>
              </a:rPr>
              <a:t>.  </a:t>
            </a:r>
            <a:r>
              <a:rPr lang="en-US" sz="2200" b="1" i="1" dirty="0" err="1" smtClean="0">
                <a:solidFill>
                  <a:srgbClr val="141414"/>
                </a:solidFill>
              </a:rPr>
              <a:t>Noomi</a:t>
            </a:r>
            <a:r>
              <a:rPr lang="en-US" sz="2200" b="1" i="1" dirty="0" smtClean="0">
                <a:solidFill>
                  <a:srgbClr val="141414"/>
                </a:solidFill>
              </a:rPr>
              <a:t> </a:t>
            </a:r>
            <a:r>
              <a:rPr lang="en-US" sz="2200" b="1" i="1" dirty="0" err="1" smtClean="0">
                <a:solidFill>
                  <a:srgbClr val="141414"/>
                </a:solidFill>
              </a:rPr>
              <a:t>ütles</a:t>
            </a:r>
            <a:r>
              <a:rPr lang="en-US" sz="2200" b="1" i="1" dirty="0" smtClean="0">
                <a:solidFill>
                  <a:srgbClr val="141414"/>
                </a:solidFill>
              </a:rPr>
              <a:t>: „</a:t>
            </a:r>
            <a:r>
              <a:rPr lang="en-US" sz="2200" b="1" i="1" dirty="0" err="1" smtClean="0">
                <a:solidFill>
                  <a:srgbClr val="141414"/>
                </a:solidFill>
              </a:rPr>
              <a:t>Vaata</a:t>
            </a:r>
            <a:r>
              <a:rPr lang="en-US" sz="2200" b="1" i="1" dirty="0" smtClean="0">
                <a:solidFill>
                  <a:srgbClr val="141414"/>
                </a:solidFill>
              </a:rPr>
              <a:t>, </a:t>
            </a:r>
            <a:r>
              <a:rPr lang="en-US" sz="2200" b="1" i="1" dirty="0" err="1" smtClean="0">
                <a:solidFill>
                  <a:srgbClr val="141414"/>
                </a:solidFill>
              </a:rPr>
              <a:t>su</a:t>
            </a:r>
            <a:r>
              <a:rPr lang="en-US" sz="2200" b="1" i="1" dirty="0" smtClean="0">
                <a:solidFill>
                  <a:srgbClr val="141414"/>
                </a:solidFill>
              </a:rPr>
              <a:t> </a:t>
            </a:r>
            <a:r>
              <a:rPr lang="en-US" sz="2200" b="1" i="1" dirty="0" err="1" smtClean="0">
                <a:solidFill>
                  <a:srgbClr val="141414"/>
                </a:solidFill>
              </a:rPr>
              <a:t>kälis</a:t>
            </a:r>
            <a:r>
              <a:rPr lang="en-US" sz="2200" b="1" i="1" dirty="0" smtClean="0">
                <a:solidFill>
                  <a:srgbClr val="141414"/>
                </a:solidFill>
              </a:rPr>
              <a:t> </a:t>
            </a:r>
            <a:r>
              <a:rPr lang="en-US" sz="2200" b="1" i="1" dirty="0" err="1" smtClean="0">
                <a:solidFill>
                  <a:srgbClr val="141414"/>
                </a:solidFill>
              </a:rPr>
              <a:t>pöördus</a:t>
            </a:r>
            <a:r>
              <a:rPr lang="en-US" sz="2200" b="1" i="1" dirty="0" smtClean="0">
                <a:solidFill>
                  <a:srgbClr val="141414"/>
                </a:solidFill>
              </a:rPr>
              <a:t> </a:t>
            </a:r>
            <a:r>
              <a:rPr lang="en-US" sz="2200" b="1" i="1" dirty="0" err="1" smtClean="0">
                <a:solidFill>
                  <a:srgbClr val="141414"/>
                </a:solidFill>
              </a:rPr>
              <a:t>tagasi</a:t>
            </a:r>
            <a:r>
              <a:rPr lang="en-US" sz="2200" b="1" i="1" dirty="0" smtClean="0">
                <a:solidFill>
                  <a:srgbClr val="141414"/>
                </a:solidFill>
              </a:rPr>
              <a:t> </a:t>
            </a:r>
            <a:r>
              <a:rPr lang="en-US" sz="2200" b="1" i="1" dirty="0" err="1" smtClean="0">
                <a:solidFill>
                  <a:srgbClr val="141414"/>
                </a:solidFill>
              </a:rPr>
              <a:t>oma</a:t>
            </a:r>
            <a:r>
              <a:rPr lang="en-US" sz="2200" b="1" i="1" dirty="0" smtClean="0">
                <a:solidFill>
                  <a:srgbClr val="141414"/>
                </a:solidFill>
              </a:rPr>
              <a:t> </a:t>
            </a:r>
            <a:r>
              <a:rPr lang="en-US" sz="2200" b="1" i="1" dirty="0" err="1" smtClean="0">
                <a:solidFill>
                  <a:srgbClr val="141414"/>
                </a:solidFill>
              </a:rPr>
              <a:t>rahva</a:t>
            </a:r>
            <a:r>
              <a:rPr lang="en-US" sz="2200" b="1" i="1" dirty="0" smtClean="0">
                <a:solidFill>
                  <a:srgbClr val="141414"/>
                </a:solidFill>
              </a:rPr>
              <a:t> </a:t>
            </a:r>
            <a:r>
              <a:rPr lang="en-US" sz="2200" b="1" i="1" dirty="0" err="1" smtClean="0">
                <a:solidFill>
                  <a:srgbClr val="141414"/>
                </a:solidFill>
              </a:rPr>
              <a:t>ja</a:t>
            </a:r>
            <a:r>
              <a:rPr lang="en-US" sz="2200" b="1" i="1" dirty="0" smtClean="0">
                <a:solidFill>
                  <a:srgbClr val="141414"/>
                </a:solidFill>
              </a:rPr>
              <a:t> </a:t>
            </a:r>
            <a:r>
              <a:rPr lang="en-US" sz="2200" b="1" i="1" dirty="0" err="1" smtClean="0">
                <a:solidFill>
                  <a:srgbClr val="141414"/>
                </a:solidFill>
              </a:rPr>
              <a:t>jumalate</a:t>
            </a:r>
            <a:r>
              <a:rPr lang="en-US" sz="2200" b="1" i="1" dirty="0" smtClean="0">
                <a:solidFill>
                  <a:srgbClr val="141414"/>
                </a:solidFill>
              </a:rPr>
              <a:t> </a:t>
            </a:r>
            <a:r>
              <a:rPr lang="en-US" sz="2200" b="1" i="1" dirty="0" err="1" smtClean="0">
                <a:solidFill>
                  <a:srgbClr val="141414"/>
                </a:solidFill>
              </a:rPr>
              <a:t>juurde</a:t>
            </a:r>
            <a:r>
              <a:rPr lang="en-US" sz="2200" b="1" i="1" dirty="0" smtClean="0">
                <a:solidFill>
                  <a:srgbClr val="141414"/>
                </a:solidFill>
              </a:rPr>
              <a:t>. </a:t>
            </a:r>
            <a:r>
              <a:rPr lang="en-US" sz="2200" b="1" i="1" dirty="0" err="1" smtClean="0">
                <a:solidFill>
                  <a:srgbClr val="141414"/>
                </a:solidFill>
              </a:rPr>
              <a:t>Pöördu</a:t>
            </a:r>
            <a:r>
              <a:rPr lang="en-US" sz="2200" b="1" i="1" dirty="0" smtClean="0">
                <a:solidFill>
                  <a:srgbClr val="141414"/>
                </a:solidFill>
              </a:rPr>
              <a:t> ka </a:t>
            </a:r>
            <a:r>
              <a:rPr lang="en-US" sz="2200" b="1" i="1" dirty="0" err="1" smtClean="0">
                <a:solidFill>
                  <a:srgbClr val="141414"/>
                </a:solidFill>
              </a:rPr>
              <a:t>sina</a:t>
            </a:r>
            <a:r>
              <a:rPr lang="en-US" sz="2200" b="1" i="1" dirty="0" smtClean="0">
                <a:solidFill>
                  <a:srgbClr val="141414"/>
                </a:solidFill>
              </a:rPr>
              <a:t> </a:t>
            </a:r>
            <a:r>
              <a:rPr lang="en-US" sz="2200" b="1" i="1" dirty="0" err="1" smtClean="0">
                <a:solidFill>
                  <a:srgbClr val="141414"/>
                </a:solidFill>
              </a:rPr>
              <a:t>oma</a:t>
            </a:r>
            <a:r>
              <a:rPr lang="en-US" sz="2200" b="1" i="1" dirty="0" smtClean="0">
                <a:solidFill>
                  <a:srgbClr val="141414"/>
                </a:solidFill>
              </a:rPr>
              <a:t> </a:t>
            </a:r>
            <a:r>
              <a:rPr lang="en-US" sz="2200" b="1" i="1" dirty="0" err="1" smtClean="0">
                <a:solidFill>
                  <a:srgbClr val="141414"/>
                </a:solidFill>
              </a:rPr>
              <a:t>käliksele</a:t>
            </a:r>
            <a:r>
              <a:rPr lang="en-US" sz="2200" b="1" i="1" dirty="0" smtClean="0">
                <a:solidFill>
                  <a:srgbClr val="141414"/>
                </a:solidFill>
              </a:rPr>
              <a:t> </a:t>
            </a:r>
            <a:r>
              <a:rPr lang="en-US" sz="2200" b="1" i="1" dirty="0" err="1" smtClean="0">
                <a:solidFill>
                  <a:srgbClr val="141414"/>
                </a:solidFill>
              </a:rPr>
              <a:t>järele</a:t>
            </a:r>
            <a:r>
              <a:rPr lang="en-US" sz="2200" b="1" i="1" dirty="0" smtClean="0">
                <a:solidFill>
                  <a:srgbClr val="141414"/>
                </a:solidFill>
              </a:rPr>
              <a:t>!”  </a:t>
            </a:r>
            <a:r>
              <a:rPr lang="en-US" sz="2200" b="1" i="1" dirty="0" err="1" smtClean="0">
                <a:solidFill>
                  <a:srgbClr val="141414"/>
                </a:solidFill>
              </a:rPr>
              <a:t>Kuid</a:t>
            </a:r>
            <a:r>
              <a:rPr lang="en-US" sz="2200" b="1" i="1" dirty="0" smtClean="0">
                <a:solidFill>
                  <a:srgbClr val="141414"/>
                </a:solidFill>
              </a:rPr>
              <a:t> </a:t>
            </a:r>
            <a:r>
              <a:rPr lang="en-US" sz="2200" b="1" i="1" dirty="0" err="1" smtClean="0">
                <a:solidFill>
                  <a:srgbClr val="141414"/>
                </a:solidFill>
              </a:rPr>
              <a:t>Rutt</a:t>
            </a:r>
            <a:r>
              <a:rPr lang="en-US" sz="2200" b="1" i="1" dirty="0" smtClean="0">
                <a:solidFill>
                  <a:srgbClr val="141414"/>
                </a:solidFill>
              </a:rPr>
              <a:t> </a:t>
            </a:r>
            <a:r>
              <a:rPr lang="en-US" sz="2200" b="1" i="1" dirty="0" err="1" smtClean="0">
                <a:solidFill>
                  <a:srgbClr val="141414"/>
                </a:solidFill>
              </a:rPr>
              <a:t>vastas</a:t>
            </a:r>
            <a:r>
              <a:rPr lang="en-US" sz="2200" b="1" i="1" dirty="0" smtClean="0">
                <a:solidFill>
                  <a:srgbClr val="141414"/>
                </a:solidFill>
              </a:rPr>
              <a:t>: „</a:t>
            </a:r>
            <a:r>
              <a:rPr lang="en-US" sz="2200" b="1" i="1" dirty="0" err="1" smtClean="0">
                <a:solidFill>
                  <a:srgbClr val="141414"/>
                </a:solidFill>
              </a:rPr>
              <a:t>Ära</a:t>
            </a:r>
            <a:r>
              <a:rPr lang="en-US" sz="2200" b="1" i="1" dirty="0" smtClean="0">
                <a:solidFill>
                  <a:srgbClr val="141414"/>
                </a:solidFill>
              </a:rPr>
              <a:t> </a:t>
            </a:r>
            <a:r>
              <a:rPr lang="en-US" sz="2200" b="1" i="1" dirty="0" err="1" smtClean="0">
                <a:solidFill>
                  <a:srgbClr val="141414"/>
                </a:solidFill>
              </a:rPr>
              <a:t>käi</a:t>
            </a:r>
            <a:r>
              <a:rPr lang="en-US" sz="2200" b="1" i="1" dirty="0" smtClean="0">
                <a:solidFill>
                  <a:srgbClr val="141414"/>
                </a:solidFill>
              </a:rPr>
              <a:t> </a:t>
            </a:r>
            <a:r>
              <a:rPr lang="en-US" sz="2200" b="1" i="1" dirty="0" err="1" smtClean="0">
                <a:solidFill>
                  <a:srgbClr val="141414"/>
                </a:solidFill>
              </a:rPr>
              <a:t>mulle</a:t>
            </a:r>
            <a:r>
              <a:rPr lang="en-US" sz="2200" b="1" i="1" dirty="0" smtClean="0">
                <a:solidFill>
                  <a:srgbClr val="141414"/>
                </a:solidFill>
              </a:rPr>
              <a:t> </a:t>
            </a:r>
            <a:r>
              <a:rPr lang="en-US" sz="2200" b="1" i="1" dirty="0" err="1" smtClean="0">
                <a:solidFill>
                  <a:srgbClr val="141414"/>
                </a:solidFill>
              </a:rPr>
              <a:t>peale</a:t>
            </a:r>
            <a:r>
              <a:rPr lang="en-US" sz="2200" b="1" i="1" dirty="0" smtClean="0">
                <a:solidFill>
                  <a:srgbClr val="141414"/>
                </a:solidFill>
              </a:rPr>
              <a:t>, et ma </a:t>
            </a:r>
            <a:r>
              <a:rPr lang="en-US" sz="2200" b="1" i="1" dirty="0" err="1" smtClean="0">
                <a:solidFill>
                  <a:srgbClr val="141414"/>
                </a:solidFill>
              </a:rPr>
              <a:t>sind</a:t>
            </a:r>
            <a:r>
              <a:rPr lang="en-US" sz="2200" b="1" i="1" dirty="0" smtClean="0">
                <a:solidFill>
                  <a:srgbClr val="141414"/>
                </a:solidFill>
              </a:rPr>
              <a:t> </a:t>
            </a:r>
            <a:r>
              <a:rPr lang="en-US" sz="2200" b="1" i="1" dirty="0" err="1" smtClean="0">
                <a:solidFill>
                  <a:srgbClr val="141414"/>
                </a:solidFill>
              </a:rPr>
              <a:t>maha</a:t>
            </a:r>
            <a:r>
              <a:rPr lang="en-US" sz="2200" b="1" i="1" dirty="0" smtClean="0">
                <a:solidFill>
                  <a:srgbClr val="141414"/>
                </a:solidFill>
              </a:rPr>
              <a:t> </a:t>
            </a:r>
            <a:r>
              <a:rPr lang="en-US" sz="2200" b="1" i="1" dirty="0" err="1" smtClean="0">
                <a:solidFill>
                  <a:srgbClr val="141414"/>
                </a:solidFill>
              </a:rPr>
              <a:t>jätaksin</a:t>
            </a:r>
            <a:r>
              <a:rPr lang="en-US" sz="2200" b="1" i="1" dirty="0" smtClean="0">
                <a:solidFill>
                  <a:srgbClr val="141414"/>
                </a:solidFill>
              </a:rPr>
              <a:t> </a:t>
            </a:r>
            <a:r>
              <a:rPr lang="en-US" sz="2200" b="1" i="1" dirty="0" err="1" smtClean="0">
                <a:solidFill>
                  <a:srgbClr val="141414"/>
                </a:solidFill>
              </a:rPr>
              <a:t>ja</a:t>
            </a:r>
            <a:r>
              <a:rPr lang="en-US" sz="2200" b="1" i="1" dirty="0" smtClean="0">
                <a:solidFill>
                  <a:srgbClr val="141414"/>
                </a:solidFill>
              </a:rPr>
              <a:t> </a:t>
            </a:r>
            <a:r>
              <a:rPr lang="en-US" sz="2200" b="1" i="1" dirty="0" err="1" smtClean="0">
                <a:solidFill>
                  <a:srgbClr val="141414"/>
                </a:solidFill>
              </a:rPr>
              <a:t>pöörduksin</a:t>
            </a:r>
            <a:r>
              <a:rPr lang="en-US" sz="2200" b="1" i="1" dirty="0" smtClean="0">
                <a:solidFill>
                  <a:srgbClr val="141414"/>
                </a:solidFill>
              </a:rPr>
              <a:t> </a:t>
            </a:r>
            <a:r>
              <a:rPr lang="en-US" sz="2200" b="1" i="1" dirty="0" err="1" smtClean="0">
                <a:solidFill>
                  <a:srgbClr val="141414"/>
                </a:solidFill>
              </a:rPr>
              <a:t>tagasi</a:t>
            </a:r>
            <a:r>
              <a:rPr lang="en-US" sz="2200" b="1" i="1" dirty="0" smtClean="0">
                <a:solidFill>
                  <a:srgbClr val="141414"/>
                </a:solidFill>
              </a:rPr>
              <a:t> </a:t>
            </a:r>
            <a:r>
              <a:rPr lang="en-US" sz="2200" b="1" i="1" dirty="0" err="1" smtClean="0">
                <a:solidFill>
                  <a:srgbClr val="141414"/>
                </a:solidFill>
              </a:rPr>
              <a:t>su</a:t>
            </a:r>
            <a:r>
              <a:rPr lang="en-US" sz="2200" b="1" i="1" dirty="0" smtClean="0">
                <a:solidFill>
                  <a:srgbClr val="141414"/>
                </a:solidFill>
              </a:rPr>
              <a:t> </a:t>
            </a:r>
            <a:r>
              <a:rPr lang="en-US" sz="2200" b="1" i="1" dirty="0" err="1" smtClean="0">
                <a:solidFill>
                  <a:srgbClr val="141414"/>
                </a:solidFill>
              </a:rPr>
              <a:t>juurest</a:t>
            </a:r>
            <a:r>
              <a:rPr lang="en-US" sz="2200" b="1" i="1" dirty="0" smtClean="0">
                <a:solidFill>
                  <a:srgbClr val="141414"/>
                </a:solidFill>
              </a:rPr>
              <a:t>, </a:t>
            </a:r>
            <a:r>
              <a:rPr lang="en-US" sz="2200" b="1" i="1" dirty="0" err="1" smtClean="0">
                <a:solidFill>
                  <a:srgbClr val="141414"/>
                </a:solidFill>
              </a:rPr>
              <a:t>sest</a:t>
            </a:r>
            <a:r>
              <a:rPr lang="en-US" sz="2200" b="1" i="1" dirty="0" smtClean="0">
                <a:solidFill>
                  <a:srgbClr val="141414"/>
                </a:solidFill>
              </a:rPr>
              <a:t> </a:t>
            </a:r>
            <a:r>
              <a:rPr lang="en-US" sz="2200" b="1" i="1" dirty="0" err="1" smtClean="0">
                <a:solidFill>
                  <a:srgbClr val="141414"/>
                </a:solidFill>
              </a:rPr>
              <a:t>kuhu</a:t>
            </a:r>
            <a:r>
              <a:rPr lang="en-US" sz="2200" b="1" i="1" dirty="0" smtClean="0">
                <a:solidFill>
                  <a:srgbClr val="141414"/>
                </a:solidFill>
              </a:rPr>
              <a:t> </a:t>
            </a:r>
            <a:r>
              <a:rPr lang="en-US" sz="2200" b="1" i="1" dirty="0" err="1" smtClean="0">
                <a:solidFill>
                  <a:srgbClr val="141414"/>
                </a:solidFill>
              </a:rPr>
              <a:t>sina</a:t>
            </a:r>
            <a:r>
              <a:rPr lang="en-US" sz="2200" b="1" i="1" dirty="0" smtClean="0">
                <a:solidFill>
                  <a:srgbClr val="141414"/>
                </a:solidFill>
              </a:rPr>
              <a:t> </a:t>
            </a:r>
            <a:r>
              <a:rPr lang="en-US" sz="2200" b="1" i="1" dirty="0" err="1" smtClean="0">
                <a:solidFill>
                  <a:srgbClr val="141414"/>
                </a:solidFill>
              </a:rPr>
              <a:t>lähed</a:t>
            </a:r>
            <a:r>
              <a:rPr lang="en-US" sz="2200" b="1" i="1" dirty="0" smtClean="0">
                <a:solidFill>
                  <a:srgbClr val="141414"/>
                </a:solidFill>
              </a:rPr>
              <a:t>, </a:t>
            </a:r>
            <a:r>
              <a:rPr lang="en-US" sz="2200" b="1" i="1" dirty="0" err="1" smtClean="0">
                <a:solidFill>
                  <a:srgbClr val="141414"/>
                </a:solidFill>
              </a:rPr>
              <a:t>sinna</a:t>
            </a:r>
            <a:r>
              <a:rPr lang="en-US" sz="2200" b="1" i="1" dirty="0" smtClean="0">
                <a:solidFill>
                  <a:srgbClr val="141414"/>
                </a:solidFill>
              </a:rPr>
              <a:t> </a:t>
            </a:r>
            <a:r>
              <a:rPr lang="en-US" sz="2200" b="1" i="1" dirty="0" err="1" smtClean="0">
                <a:solidFill>
                  <a:srgbClr val="141414"/>
                </a:solidFill>
              </a:rPr>
              <a:t>lähen</a:t>
            </a:r>
            <a:r>
              <a:rPr lang="en-US" sz="2200" b="1" i="1" dirty="0" smtClean="0">
                <a:solidFill>
                  <a:srgbClr val="141414"/>
                </a:solidFill>
              </a:rPr>
              <a:t> </a:t>
            </a:r>
            <a:r>
              <a:rPr lang="en-US" sz="2200" b="1" i="1" dirty="0" err="1" smtClean="0">
                <a:solidFill>
                  <a:srgbClr val="141414"/>
                </a:solidFill>
              </a:rPr>
              <a:t>kamina</a:t>
            </a:r>
            <a:r>
              <a:rPr lang="en-US" sz="2200" b="1" i="1" dirty="0" smtClean="0">
                <a:solidFill>
                  <a:srgbClr val="141414"/>
                </a:solidFill>
              </a:rPr>
              <a:t>, </a:t>
            </a:r>
            <a:r>
              <a:rPr lang="en-US" sz="2200" b="1" i="1" dirty="0" err="1" smtClean="0">
                <a:solidFill>
                  <a:srgbClr val="141414"/>
                </a:solidFill>
              </a:rPr>
              <a:t>ja</a:t>
            </a:r>
            <a:r>
              <a:rPr lang="en-US" sz="2200" b="1" i="1" dirty="0" smtClean="0">
                <a:solidFill>
                  <a:srgbClr val="141414"/>
                </a:solidFill>
              </a:rPr>
              <a:t> </a:t>
            </a:r>
            <a:r>
              <a:rPr lang="en-US" sz="2200" b="1" i="1" dirty="0" err="1" smtClean="0">
                <a:solidFill>
                  <a:srgbClr val="141414"/>
                </a:solidFill>
              </a:rPr>
              <a:t>kuhu</a:t>
            </a:r>
            <a:r>
              <a:rPr lang="en-US" sz="2200" b="1" i="1" dirty="0" smtClean="0">
                <a:solidFill>
                  <a:srgbClr val="141414"/>
                </a:solidFill>
              </a:rPr>
              <a:t> </a:t>
            </a:r>
            <a:r>
              <a:rPr lang="en-US" sz="2200" b="1" i="1" dirty="0" err="1" smtClean="0">
                <a:solidFill>
                  <a:srgbClr val="141414"/>
                </a:solidFill>
              </a:rPr>
              <a:t>sina</a:t>
            </a:r>
            <a:r>
              <a:rPr lang="en-US" sz="2200" b="1" i="1" dirty="0" smtClean="0">
                <a:solidFill>
                  <a:srgbClr val="141414"/>
                </a:solidFill>
              </a:rPr>
              <a:t> </a:t>
            </a:r>
            <a:r>
              <a:rPr lang="en-US" sz="2200" b="1" i="1" dirty="0" err="1" smtClean="0">
                <a:solidFill>
                  <a:srgbClr val="141414"/>
                </a:solidFill>
              </a:rPr>
              <a:t>jääd</a:t>
            </a:r>
            <a:r>
              <a:rPr lang="en-US" sz="2200" b="1" i="1" dirty="0" smtClean="0">
                <a:solidFill>
                  <a:srgbClr val="141414"/>
                </a:solidFill>
              </a:rPr>
              <a:t>, </a:t>
            </a:r>
            <a:r>
              <a:rPr lang="en-US" sz="2200" b="1" i="1" dirty="0" err="1" smtClean="0">
                <a:solidFill>
                  <a:srgbClr val="141414"/>
                </a:solidFill>
              </a:rPr>
              <a:t>sinna</a:t>
            </a:r>
            <a:r>
              <a:rPr lang="en-US" sz="2200" b="1" i="1" dirty="0" smtClean="0">
                <a:solidFill>
                  <a:srgbClr val="141414"/>
                </a:solidFill>
              </a:rPr>
              <a:t> </a:t>
            </a:r>
            <a:r>
              <a:rPr lang="en-US" sz="2200" b="1" i="1" dirty="0" err="1" smtClean="0">
                <a:solidFill>
                  <a:srgbClr val="141414"/>
                </a:solidFill>
              </a:rPr>
              <a:t>jään</a:t>
            </a:r>
            <a:r>
              <a:rPr lang="en-US" sz="2200" b="1" i="1" dirty="0" smtClean="0">
                <a:solidFill>
                  <a:srgbClr val="141414"/>
                </a:solidFill>
              </a:rPr>
              <a:t> </a:t>
            </a:r>
            <a:r>
              <a:rPr lang="en-US" sz="2200" b="1" i="1" dirty="0" err="1" smtClean="0">
                <a:solidFill>
                  <a:srgbClr val="141414"/>
                </a:solidFill>
              </a:rPr>
              <a:t>minagi</a:t>
            </a:r>
            <a:r>
              <a:rPr lang="en-US" sz="2200" b="1" i="1" dirty="0" smtClean="0">
                <a:solidFill>
                  <a:srgbClr val="141414"/>
                </a:solidFill>
              </a:rPr>
              <a:t>! </a:t>
            </a:r>
            <a:r>
              <a:rPr lang="en-US" sz="2200" b="1" i="1" dirty="0" err="1" smtClean="0">
                <a:solidFill>
                  <a:srgbClr val="141414"/>
                </a:solidFill>
              </a:rPr>
              <a:t>Sinu</a:t>
            </a:r>
            <a:r>
              <a:rPr lang="en-US" sz="2200" b="1" i="1" dirty="0" smtClean="0">
                <a:solidFill>
                  <a:srgbClr val="141414"/>
                </a:solidFill>
              </a:rPr>
              <a:t> </a:t>
            </a:r>
            <a:r>
              <a:rPr lang="en-US" sz="2200" b="1" i="1" dirty="0" err="1" smtClean="0">
                <a:solidFill>
                  <a:srgbClr val="141414"/>
                </a:solidFill>
              </a:rPr>
              <a:t>rahvas</a:t>
            </a:r>
            <a:r>
              <a:rPr lang="en-US" sz="2200" b="1" i="1" dirty="0" smtClean="0">
                <a:solidFill>
                  <a:srgbClr val="141414"/>
                </a:solidFill>
              </a:rPr>
              <a:t> on </a:t>
            </a:r>
            <a:r>
              <a:rPr lang="en-US" sz="2200" b="1" i="1" dirty="0" err="1" smtClean="0">
                <a:solidFill>
                  <a:srgbClr val="141414"/>
                </a:solidFill>
              </a:rPr>
              <a:t>minu</a:t>
            </a:r>
            <a:r>
              <a:rPr lang="en-US" sz="2200" b="1" i="1" dirty="0" smtClean="0">
                <a:solidFill>
                  <a:srgbClr val="141414"/>
                </a:solidFill>
              </a:rPr>
              <a:t> </a:t>
            </a:r>
            <a:r>
              <a:rPr lang="en-US" sz="2200" b="1" i="1" dirty="0" err="1" smtClean="0">
                <a:solidFill>
                  <a:srgbClr val="141414"/>
                </a:solidFill>
              </a:rPr>
              <a:t>rahvas</a:t>
            </a:r>
            <a:r>
              <a:rPr lang="en-US" sz="2200" b="1" i="1" dirty="0" smtClean="0">
                <a:solidFill>
                  <a:srgbClr val="141414"/>
                </a:solidFill>
              </a:rPr>
              <a:t> </a:t>
            </a:r>
            <a:r>
              <a:rPr lang="en-US" sz="2200" b="1" i="1" dirty="0" err="1" smtClean="0">
                <a:solidFill>
                  <a:srgbClr val="141414"/>
                </a:solidFill>
              </a:rPr>
              <a:t>ja</a:t>
            </a:r>
            <a:r>
              <a:rPr lang="en-US" sz="2200" b="1" i="1" dirty="0" smtClean="0">
                <a:solidFill>
                  <a:srgbClr val="141414"/>
                </a:solidFill>
              </a:rPr>
              <a:t> </a:t>
            </a:r>
            <a:r>
              <a:rPr lang="en-US" sz="2200" b="1" i="1" dirty="0" err="1" smtClean="0">
                <a:solidFill>
                  <a:srgbClr val="141414"/>
                </a:solidFill>
              </a:rPr>
              <a:t>sinu</a:t>
            </a:r>
            <a:r>
              <a:rPr lang="en-US" sz="2200" b="1" i="1" dirty="0" smtClean="0">
                <a:solidFill>
                  <a:srgbClr val="141414"/>
                </a:solidFill>
              </a:rPr>
              <a:t> </a:t>
            </a:r>
            <a:r>
              <a:rPr lang="en-US" sz="2200" b="1" i="1" dirty="0" err="1" smtClean="0">
                <a:solidFill>
                  <a:srgbClr val="141414"/>
                </a:solidFill>
              </a:rPr>
              <a:t>Jumal</a:t>
            </a:r>
            <a:r>
              <a:rPr lang="en-US" sz="2200" b="1" i="1" dirty="0" smtClean="0">
                <a:solidFill>
                  <a:srgbClr val="141414"/>
                </a:solidFill>
              </a:rPr>
              <a:t> on </a:t>
            </a:r>
            <a:r>
              <a:rPr lang="en-US" sz="2200" b="1" i="1" dirty="0" err="1" smtClean="0">
                <a:solidFill>
                  <a:srgbClr val="141414"/>
                </a:solidFill>
              </a:rPr>
              <a:t>minu</a:t>
            </a:r>
            <a:r>
              <a:rPr lang="en-US" sz="2200" b="1" i="1" dirty="0" smtClean="0">
                <a:solidFill>
                  <a:srgbClr val="141414"/>
                </a:solidFill>
              </a:rPr>
              <a:t> </a:t>
            </a:r>
            <a:r>
              <a:rPr lang="en-US" sz="2200" b="1" i="1" dirty="0" err="1" smtClean="0">
                <a:solidFill>
                  <a:srgbClr val="141414"/>
                </a:solidFill>
              </a:rPr>
              <a:t>Jumal</a:t>
            </a:r>
            <a:r>
              <a:rPr lang="en-US" sz="2200" b="1" i="1" dirty="0" smtClean="0">
                <a:solidFill>
                  <a:srgbClr val="141414"/>
                </a:solidFill>
              </a:rPr>
              <a:t>. </a:t>
            </a:r>
            <a:r>
              <a:rPr lang="en-US" sz="2200" b="1" i="1" dirty="0" err="1" smtClean="0">
                <a:solidFill>
                  <a:srgbClr val="141414"/>
                </a:solidFill>
              </a:rPr>
              <a:t>Kus</a:t>
            </a:r>
            <a:r>
              <a:rPr lang="en-US" sz="2200" b="1" i="1" dirty="0" smtClean="0">
                <a:solidFill>
                  <a:srgbClr val="141414"/>
                </a:solidFill>
              </a:rPr>
              <a:t> </a:t>
            </a:r>
            <a:r>
              <a:rPr lang="en-US" sz="2200" b="1" i="1" dirty="0" err="1" smtClean="0">
                <a:solidFill>
                  <a:srgbClr val="141414"/>
                </a:solidFill>
              </a:rPr>
              <a:t>sina</a:t>
            </a:r>
            <a:r>
              <a:rPr lang="en-US" sz="2200" b="1" i="1" dirty="0" smtClean="0">
                <a:solidFill>
                  <a:srgbClr val="141414"/>
                </a:solidFill>
              </a:rPr>
              <a:t> </a:t>
            </a:r>
            <a:r>
              <a:rPr lang="en-US" sz="2200" b="1" i="1" dirty="0" err="1" smtClean="0">
                <a:solidFill>
                  <a:srgbClr val="141414"/>
                </a:solidFill>
              </a:rPr>
              <a:t>sured</a:t>
            </a:r>
            <a:r>
              <a:rPr lang="en-US" sz="2200" b="1" i="1" dirty="0" smtClean="0">
                <a:solidFill>
                  <a:srgbClr val="141414"/>
                </a:solidFill>
              </a:rPr>
              <a:t>, seal </a:t>
            </a:r>
            <a:r>
              <a:rPr lang="en-US" sz="2200" b="1" i="1" dirty="0" err="1" smtClean="0">
                <a:solidFill>
                  <a:srgbClr val="141414"/>
                </a:solidFill>
              </a:rPr>
              <a:t>tahan</a:t>
            </a:r>
            <a:r>
              <a:rPr lang="en-US" sz="2200" b="1" i="1" dirty="0" smtClean="0">
                <a:solidFill>
                  <a:srgbClr val="141414"/>
                </a:solidFill>
              </a:rPr>
              <a:t> ka mina </a:t>
            </a:r>
            <a:r>
              <a:rPr lang="en-US" sz="2200" b="1" i="1" dirty="0" err="1" smtClean="0">
                <a:solidFill>
                  <a:srgbClr val="141414"/>
                </a:solidFill>
              </a:rPr>
              <a:t>surra</a:t>
            </a:r>
            <a:r>
              <a:rPr lang="en-US" sz="2200" b="1" i="1" dirty="0" smtClean="0">
                <a:solidFill>
                  <a:srgbClr val="141414"/>
                </a:solidFill>
              </a:rPr>
              <a:t> </a:t>
            </a:r>
            <a:r>
              <a:rPr lang="en-US" sz="2200" b="1" i="1" dirty="0" err="1" smtClean="0">
                <a:solidFill>
                  <a:srgbClr val="141414"/>
                </a:solidFill>
              </a:rPr>
              <a:t>ja</a:t>
            </a:r>
            <a:r>
              <a:rPr lang="en-US" sz="2200" b="1" i="1" dirty="0" smtClean="0">
                <a:solidFill>
                  <a:srgbClr val="141414"/>
                </a:solidFill>
              </a:rPr>
              <a:t> </a:t>
            </a:r>
            <a:r>
              <a:rPr lang="en-US" sz="2200" b="1" i="1" dirty="0" err="1" smtClean="0">
                <a:solidFill>
                  <a:srgbClr val="141414"/>
                </a:solidFill>
              </a:rPr>
              <a:t>sinna</a:t>
            </a:r>
            <a:r>
              <a:rPr lang="en-US" sz="2200" b="1" i="1" dirty="0" smtClean="0">
                <a:solidFill>
                  <a:srgbClr val="141414"/>
                </a:solidFill>
              </a:rPr>
              <a:t> </a:t>
            </a:r>
            <a:r>
              <a:rPr lang="en-US" sz="2200" b="1" i="1" dirty="0" err="1" smtClean="0">
                <a:solidFill>
                  <a:srgbClr val="141414"/>
                </a:solidFill>
              </a:rPr>
              <a:t>maetagu</a:t>
            </a:r>
            <a:r>
              <a:rPr lang="en-US" sz="2200" b="1" i="1" dirty="0" smtClean="0">
                <a:solidFill>
                  <a:srgbClr val="141414"/>
                </a:solidFill>
              </a:rPr>
              <a:t> </a:t>
            </a:r>
            <a:r>
              <a:rPr lang="en-US" sz="2200" b="1" i="1" dirty="0" err="1" smtClean="0">
                <a:solidFill>
                  <a:srgbClr val="141414"/>
                </a:solidFill>
              </a:rPr>
              <a:t>mindki</a:t>
            </a:r>
            <a:r>
              <a:rPr lang="en-US" sz="2200" b="1" i="1" dirty="0" smtClean="0">
                <a:solidFill>
                  <a:srgbClr val="141414"/>
                </a:solidFill>
              </a:rPr>
              <a:t>! </a:t>
            </a:r>
            <a:r>
              <a:rPr lang="en-US" sz="2200" b="1" i="1" dirty="0" err="1" smtClean="0">
                <a:solidFill>
                  <a:srgbClr val="141414"/>
                </a:solidFill>
              </a:rPr>
              <a:t>Issand</a:t>
            </a:r>
            <a:r>
              <a:rPr lang="en-US" sz="2200" b="1" i="1" dirty="0" smtClean="0">
                <a:solidFill>
                  <a:srgbClr val="141414"/>
                </a:solidFill>
              </a:rPr>
              <a:t> </a:t>
            </a:r>
            <a:r>
              <a:rPr lang="en-US" sz="2200" b="1" i="1" dirty="0" err="1" smtClean="0">
                <a:solidFill>
                  <a:srgbClr val="141414"/>
                </a:solidFill>
              </a:rPr>
              <a:t>tehku</a:t>
            </a:r>
            <a:r>
              <a:rPr lang="en-US" sz="2200" b="1" i="1" dirty="0" smtClean="0">
                <a:solidFill>
                  <a:srgbClr val="141414"/>
                </a:solidFill>
              </a:rPr>
              <a:t> </a:t>
            </a:r>
            <a:r>
              <a:rPr lang="en-US" sz="2200" b="1" i="1" dirty="0" err="1" smtClean="0">
                <a:solidFill>
                  <a:srgbClr val="141414"/>
                </a:solidFill>
              </a:rPr>
              <a:t>minuga</a:t>
            </a:r>
            <a:r>
              <a:rPr lang="en-US" sz="2200" b="1" i="1" dirty="0" smtClean="0">
                <a:solidFill>
                  <a:srgbClr val="141414"/>
                </a:solidFill>
              </a:rPr>
              <a:t> </a:t>
            </a:r>
            <a:r>
              <a:rPr lang="en-US" sz="2200" b="1" i="1" dirty="0" err="1" smtClean="0">
                <a:solidFill>
                  <a:srgbClr val="141414"/>
                </a:solidFill>
              </a:rPr>
              <a:t>ükskõik</a:t>
            </a:r>
            <a:r>
              <a:rPr lang="en-US" sz="2200" b="1" i="1" dirty="0" smtClean="0">
                <a:solidFill>
                  <a:srgbClr val="141414"/>
                </a:solidFill>
              </a:rPr>
              <a:t> </a:t>
            </a:r>
            <a:r>
              <a:rPr lang="en-US" sz="2200" b="1" i="1" dirty="0" err="1" smtClean="0">
                <a:solidFill>
                  <a:srgbClr val="141414"/>
                </a:solidFill>
              </a:rPr>
              <a:t>mida</a:t>
            </a:r>
            <a:r>
              <a:rPr lang="en-US" sz="2200" b="1" i="1" dirty="0" smtClean="0">
                <a:solidFill>
                  <a:srgbClr val="141414"/>
                </a:solidFill>
              </a:rPr>
              <a:t>, </a:t>
            </a:r>
            <a:r>
              <a:rPr lang="en-US" sz="2200" b="1" i="1" dirty="0" err="1" smtClean="0">
                <a:solidFill>
                  <a:srgbClr val="141414"/>
                </a:solidFill>
              </a:rPr>
              <a:t>ainult</a:t>
            </a:r>
            <a:r>
              <a:rPr lang="en-US" sz="2200" b="1" i="1" dirty="0" smtClean="0">
                <a:solidFill>
                  <a:srgbClr val="141414"/>
                </a:solidFill>
              </a:rPr>
              <a:t> </a:t>
            </a:r>
            <a:r>
              <a:rPr lang="en-US" sz="2200" b="1" i="1" dirty="0" err="1" smtClean="0">
                <a:solidFill>
                  <a:srgbClr val="141414"/>
                </a:solidFill>
              </a:rPr>
              <a:t>surm</a:t>
            </a:r>
            <a:r>
              <a:rPr lang="en-US" sz="2200" b="1" i="1" dirty="0" smtClean="0">
                <a:solidFill>
                  <a:srgbClr val="141414"/>
                </a:solidFill>
              </a:rPr>
              <a:t> </a:t>
            </a:r>
            <a:r>
              <a:rPr lang="en-US" sz="2200" b="1" i="1" dirty="0" err="1" smtClean="0">
                <a:solidFill>
                  <a:srgbClr val="141414"/>
                </a:solidFill>
              </a:rPr>
              <a:t>lahutagu</a:t>
            </a:r>
            <a:r>
              <a:rPr lang="en-US" sz="2200" b="1" i="1" dirty="0" smtClean="0">
                <a:solidFill>
                  <a:srgbClr val="141414"/>
                </a:solidFill>
              </a:rPr>
              <a:t> mind </a:t>
            </a:r>
            <a:r>
              <a:rPr lang="en-US" sz="2200" b="1" i="1" dirty="0" err="1" smtClean="0">
                <a:solidFill>
                  <a:srgbClr val="141414"/>
                </a:solidFill>
              </a:rPr>
              <a:t>ja</a:t>
            </a:r>
            <a:r>
              <a:rPr lang="en-US" sz="2200" b="1" i="1" dirty="0" smtClean="0">
                <a:solidFill>
                  <a:srgbClr val="141414"/>
                </a:solidFill>
              </a:rPr>
              <a:t> </a:t>
            </a:r>
            <a:r>
              <a:rPr lang="en-US" sz="2200" b="1" i="1" dirty="0" err="1" smtClean="0">
                <a:solidFill>
                  <a:srgbClr val="141414"/>
                </a:solidFill>
              </a:rPr>
              <a:t>sind</a:t>
            </a:r>
            <a:r>
              <a:rPr lang="en-US" sz="2200" b="1" i="1" dirty="0" smtClean="0">
                <a:solidFill>
                  <a:srgbClr val="141414"/>
                </a:solidFill>
              </a:rPr>
              <a:t>!” </a:t>
            </a:r>
            <a:r>
              <a:rPr lang="en-US" sz="2400" b="1" i="1" dirty="0" smtClean="0">
                <a:solidFill>
                  <a:srgbClr val="141414"/>
                </a:solidFill>
              </a:rPr>
              <a:t> </a:t>
            </a:r>
            <a:endParaRPr lang="en-US" sz="2400" b="1" i="1" dirty="0">
              <a:solidFill>
                <a:srgbClr val="141414"/>
              </a:solidFill>
            </a:endParaRPr>
          </a:p>
        </p:txBody>
      </p:sp>
      <p:pic>
        <p:nvPicPr>
          <p:cNvPr id="4" name="Picture 3" descr="2675457.jpg"/>
          <p:cNvPicPr>
            <a:picLocks noChangeAspect="1"/>
          </p:cNvPicPr>
          <p:nvPr/>
        </p:nvPicPr>
        <p:blipFill>
          <a:blip r:embed="rId2"/>
          <a:stretch>
            <a:fillRect/>
          </a:stretch>
        </p:blipFill>
        <p:spPr>
          <a:xfrm>
            <a:off x="1676400" y="3627298"/>
            <a:ext cx="2943958" cy="2400300"/>
          </a:xfrm>
          <a:prstGeom prst="rect">
            <a:avLst/>
          </a:prstGeom>
        </p:spPr>
      </p:pic>
      <p:pic>
        <p:nvPicPr>
          <p:cNvPr id="5" name="Picture 4" descr="1451923.jpg"/>
          <p:cNvPicPr>
            <a:picLocks noChangeAspect="1"/>
          </p:cNvPicPr>
          <p:nvPr/>
        </p:nvPicPr>
        <p:blipFill>
          <a:blip r:embed="rId3"/>
          <a:stretch>
            <a:fillRect/>
          </a:stretch>
        </p:blipFill>
        <p:spPr>
          <a:xfrm>
            <a:off x="4620358" y="3627298"/>
            <a:ext cx="3075842" cy="24003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22154.jpg"/>
          <p:cNvPicPr>
            <a:picLocks noChangeAspect="1"/>
          </p:cNvPicPr>
          <p:nvPr/>
        </p:nvPicPr>
        <p:blipFill>
          <a:blip r:embed="rId2"/>
          <a:stretch>
            <a:fillRect/>
          </a:stretch>
        </p:blipFill>
        <p:spPr>
          <a:xfrm>
            <a:off x="1828800" y="3709435"/>
            <a:ext cx="3124200" cy="2337906"/>
          </a:xfrm>
          <a:prstGeom prst="rect">
            <a:avLst/>
          </a:prstGeom>
        </p:spPr>
      </p:pic>
      <p:pic>
        <p:nvPicPr>
          <p:cNvPr id="5" name="Picture 4" descr="3592160.jpg"/>
          <p:cNvPicPr>
            <a:picLocks noChangeAspect="1"/>
          </p:cNvPicPr>
          <p:nvPr/>
        </p:nvPicPr>
        <p:blipFill>
          <a:blip r:embed="rId3"/>
          <a:stretch>
            <a:fillRect/>
          </a:stretch>
        </p:blipFill>
        <p:spPr>
          <a:xfrm>
            <a:off x="4953000" y="3709434"/>
            <a:ext cx="3352800" cy="2337906"/>
          </a:xfrm>
          <a:prstGeom prst="rect">
            <a:avLst/>
          </a:prstGeom>
        </p:spPr>
      </p:pic>
      <p:sp>
        <p:nvSpPr>
          <p:cNvPr id="6" name="TextBox 5"/>
          <p:cNvSpPr txBox="1"/>
          <p:nvPr/>
        </p:nvSpPr>
        <p:spPr>
          <a:xfrm>
            <a:off x="1371600" y="304800"/>
            <a:ext cx="7162800" cy="3170099"/>
          </a:xfrm>
          <a:prstGeom prst="rect">
            <a:avLst/>
          </a:prstGeom>
          <a:noFill/>
        </p:spPr>
        <p:txBody>
          <a:bodyPr wrap="square" rtlCol="0">
            <a:spAutoFit/>
          </a:bodyPr>
          <a:lstStyle/>
          <a:p>
            <a:pPr algn="ctr"/>
            <a:r>
              <a:rPr lang="et-EE" sz="2000" b="1" dirty="0" smtClean="0">
                <a:solidFill>
                  <a:srgbClr val="141414"/>
                </a:solidFill>
              </a:rPr>
              <a:t> </a:t>
            </a:r>
            <a:r>
              <a:rPr lang="et-EE" sz="2000" b="1" i="1" dirty="0" smtClean="0">
                <a:solidFill>
                  <a:srgbClr val="141414"/>
                </a:solidFill>
              </a:rPr>
              <a:t>Nii läksid nad mõlemad, kuni jõudsid Petlemma. Ja kui nad Petlemma tulid, siis oli kogu linn nende pärast liikvel ja naised küsisid: „Kas see on Noomi?” Aga tema vastas neile: „Ärge hüüdke mind Noomiks, hüüdke mind Maaraks, sest Kõigeväeline on mulle valmistanud palju kibedust! Külluses läksin ma ära ja tühje käsi tõi Issand mind tagasi. Miks te hüüate mind Noomiks, sest Issand on tunnistanud minu vastu ja Kõigeväeline on teinud mulle paha!” Nõnda tuli Noomi tagasi ja koos temaga moabi naine Rutt, ta minia, kes tuli ära Moabi väljadelt; ja nad jõudsid Petlemma odralõikuse alguseks.  </a:t>
            </a:r>
            <a:endParaRPr lang="et-EE" sz="20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636724.jpg"/>
          <p:cNvPicPr>
            <a:picLocks noChangeAspect="1"/>
          </p:cNvPicPr>
          <p:nvPr/>
        </p:nvPicPr>
        <p:blipFill>
          <a:blip r:embed="rId2"/>
          <a:stretch>
            <a:fillRect/>
          </a:stretch>
        </p:blipFill>
        <p:spPr>
          <a:xfrm>
            <a:off x="4419600" y="457200"/>
            <a:ext cx="4233333" cy="3048000"/>
          </a:xfrm>
          <a:prstGeom prst="rect">
            <a:avLst/>
          </a:prstGeom>
        </p:spPr>
      </p:pic>
      <p:pic>
        <p:nvPicPr>
          <p:cNvPr id="3" name="Picture 2" descr="8392111.jpg"/>
          <p:cNvPicPr>
            <a:picLocks noChangeAspect="1"/>
          </p:cNvPicPr>
          <p:nvPr/>
        </p:nvPicPr>
        <p:blipFill>
          <a:blip r:embed="rId3"/>
          <a:stretch>
            <a:fillRect/>
          </a:stretch>
        </p:blipFill>
        <p:spPr>
          <a:xfrm>
            <a:off x="762000" y="2971800"/>
            <a:ext cx="4233333" cy="3166110"/>
          </a:xfrm>
          <a:prstGeom prst="rect">
            <a:avLst/>
          </a:prstGeom>
        </p:spPr>
      </p:pic>
      <p:sp>
        <p:nvSpPr>
          <p:cNvPr id="5" name="Rectangle 4"/>
          <p:cNvSpPr/>
          <p:nvPr/>
        </p:nvSpPr>
        <p:spPr>
          <a:xfrm>
            <a:off x="762001" y="457200"/>
            <a:ext cx="3657600" cy="2246769"/>
          </a:xfrm>
          <a:prstGeom prst="rect">
            <a:avLst/>
          </a:prstGeom>
        </p:spPr>
        <p:txBody>
          <a:bodyPr wrap="square">
            <a:spAutoFit/>
          </a:bodyPr>
          <a:lstStyle/>
          <a:p>
            <a:pPr algn="ctr"/>
            <a:r>
              <a:rPr lang="et-EE" sz="2000" b="1" i="1" dirty="0" smtClean="0">
                <a:solidFill>
                  <a:srgbClr val="141414"/>
                </a:solidFill>
              </a:rPr>
              <a:t>Ja Noomil oli ta mehe sugulane, jõukas mees Elimeleki suguvõsast, Boas nimi.  Ja moabi naine Rutt ütles Noomile: „Lase ma lähen põllule ja nopin viljapäid selle järelt, kelle silmis ma armu leian!</a:t>
            </a:r>
            <a:endParaRPr lang="et-EE" sz="2000" b="1" i="1" dirty="0">
              <a:solidFill>
                <a:srgbClr val="141414"/>
              </a:solidFill>
            </a:endParaRPr>
          </a:p>
        </p:txBody>
      </p:sp>
      <p:sp>
        <p:nvSpPr>
          <p:cNvPr id="6" name="TextBox 5"/>
          <p:cNvSpPr txBox="1"/>
          <p:nvPr/>
        </p:nvSpPr>
        <p:spPr>
          <a:xfrm>
            <a:off x="4995333" y="3886200"/>
            <a:ext cx="3657600" cy="1938992"/>
          </a:xfrm>
          <a:prstGeom prst="rect">
            <a:avLst/>
          </a:prstGeom>
          <a:noFill/>
        </p:spPr>
        <p:txBody>
          <a:bodyPr wrap="square" rtlCol="0">
            <a:spAutoFit/>
          </a:bodyPr>
          <a:lstStyle/>
          <a:p>
            <a:pPr algn="ctr"/>
            <a:r>
              <a:rPr lang="et-EE" sz="2000" b="1" i="1" dirty="0" smtClean="0">
                <a:solidFill>
                  <a:srgbClr val="141414"/>
                </a:solidFill>
              </a:rPr>
              <a:t>” Ja ta vastas temale: „Mine, mu tütar!”  Ja ta läks ning tuli ja noppis põllul lõikajate järelt; temale juhtus juhuslikult põlluosa, mis kuulus Boasele, kes oli Elimeleki suguvõsast. </a:t>
            </a:r>
            <a:r>
              <a:rPr lang="et-EE" sz="2000" b="1" dirty="0" smtClean="0">
                <a:solidFill>
                  <a:srgbClr val="141414"/>
                </a:solidFill>
              </a:rPr>
              <a:t> </a:t>
            </a:r>
            <a:endParaRPr lang="et-EE" sz="2000" dirty="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est-iphone-games1.jpeg"/>
          <p:cNvPicPr>
            <a:picLocks noGrp="1" noChangeAspect="1"/>
          </p:cNvPicPr>
          <p:nvPr>
            <p:ph idx="1"/>
          </p:nvPr>
        </p:nvPicPr>
        <p:blipFill>
          <a:blip r:embed="rId2"/>
          <a:stretch>
            <a:fillRect/>
          </a:stretch>
        </p:blipFill>
        <p:spPr>
          <a:xfrm>
            <a:off x="1371600" y="838200"/>
            <a:ext cx="7213236" cy="4906963"/>
          </a:xfrm>
        </p:spPr>
      </p:pic>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137037.jpg"/>
          <p:cNvPicPr>
            <a:picLocks noChangeAspect="1"/>
          </p:cNvPicPr>
          <p:nvPr/>
        </p:nvPicPr>
        <p:blipFill>
          <a:blip r:embed="rId2"/>
          <a:stretch>
            <a:fillRect/>
          </a:stretch>
        </p:blipFill>
        <p:spPr>
          <a:xfrm>
            <a:off x="1066800" y="557501"/>
            <a:ext cx="3981450" cy="2914421"/>
          </a:xfrm>
          <a:prstGeom prst="rect">
            <a:avLst/>
          </a:prstGeom>
        </p:spPr>
      </p:pic>
      <p:pic>
        <p:nvPicPr>
          <p:cNvPr id="3" name="Picture 2" descr="9283275.jpg"/>
          <p:cNvPicPr>
            <a:picLocks noChangeAspect="1"/>
          </p:cNvPicPr>
          <p:nvPr/>
        </p:nvPicPr>
        <p:blipFill>
          <a:blip r:embed="rId3"/>
          <a:stretch>
            <a:fillRect/>
          </a:stretch>
        </p:blipFill>
        <p:spPr>
          <a:xfrm>
            <a:off x="4705350" y="3471922"/>
            <a:ext cx="3981450" cy="3170099"/>
          </a:xfrm>
          <a:prstGeom prst="rect">
            <a:avLst/>
          </a:prstGeom>
        </p:spPr>
      </p:pic>
      <p:sp>
        <p:nvSpPr>
          <p:cNvPr id="4" name="TextBox 3"/>
          <p:cNvSpPr txBox="1"/>
          <p:nvPr/>
        </p:nvSpPr>
        <p:spPr>
          <a:xfrm>
            <a:off x="5048250" y="557501"/>
            <a:ext cx="3638550" cy="2862322"/>
          </a:xfrm>
          <a:prstGeom prst="rect">
            <a:avLst/>
          </a:prstGeom>
          <a:noFill/>
        </p:spPr>
        <p:txBody>
          <a:bodyPr wrap="square" rtlCol="0">
            <a:spAutoFit/>
          </a:bodyPr>
          <a:lstStyle/>
          <a:p>
            <a:pPr algn="ctr"/>
            <a:r>
              <a:rPr lang="en-US" i="1" dirty="0" smtClean="0"/>
              <a:t> </a:t>
            </a:r>
            <a:r>
              <a:rPr lang="et-EE" sz="2000" b="1" i="1" dirty="0" smtClean="0">
                <a:solidFill>
                  <a:srgbClr val="141414"/>
                </a:solidFill>
              </a:rPr>
              <a:t>Ja vaata, Boas tuli Petlemmast ja küsis oma sulaselt, kes oli pandud lõikajate ülevaatajaks: „Kelle noorik see on?”  Ja sulane, kes oli pandud lõikajate ülevaatajaks, vastas ning ütles: „See noorik on moabi naine, kes koos Noomiga tuli Moabi väljadelt.” </a:t>
            </a:r>
            <a:endParaRPr lang="en-US" i="1" dirty="0"/>
          </a:p>
        </p:txBody>
      </p:sp>
      <p:sp>
        <p:nvSpPr>
          <p:cNvPr id="5" name="TextBox 4"/>
          <p:cNvSpPr txBox="1"/>
          <p:nvPr/>
        </p:nvSpPr>
        <p:spPr>
          <a:xfrm>
            <a:off x="838200" y="3471922"/>
            <a:ext cx="3867150" cy="3170099"/>
          </a:xfrm>
          <a:prstGeom prst="rect">
            <a:avLst/>
          </a:prstGeom>
          <a:noFill/>
        </p:spPr>
        <p:txBody>
          <a:bodyPr wrap="square" rtlCol="0">
            <a:spAutoFit/>
          </a:bodyPr>
          <a:lstStyle/>
          <a:p>
            <a:pPr algn="ctr"/>
            <a:r>
              <a:rPr lang="et-EE" sz="2000" b="1" i="1" dirty="0" smtClean="0">
                <a:solidFill>
                  <a:srgbClr val="141414"/>
                </a:solidFill>
              </a:rPr>
              <a:t> Siis Boas ütles Rutile: „Kas kuuled, mu tütar, ära mine teisele põllule noppima ja ära mine ka ära, vaid seltsi siin minu tüdrukutega! Hoia oma silmad põllul, mida nad lõikavad, ja käi nende järel! Ma olen poisse keelanud sinusse puutumast. Ja kui sul on janu, siis mine lähkrite juurde ja joo, mis poisid toovad!”</a:t>
            </a:r>
            <a:r>
              <a:rPr lang="en-US" dirty="0" smtClean="0"/>
              <a:t>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587759.jpg"/>
          <p:cNvPicPr>
            <a:picLocks noChangeAspect="1"/>
          </p:cNvPicPr>
          <p:nvPr/>
        </p:nvPicPr>
        <p:blipFill>
          <a:blip r:embed="rId2"/>
          <a:stretch>
            <a:fillRect/>
          </a:stretch>
        </p:blipFill>
        <p:spPr>
          <a:xfrm>
            <a:off x="2590800" y="2564587"/>
            <a:ext cx="4648200" cy="3365297"/>
          </a:xfrm>
          <a:prstGeom prst="rect">
            <a:avLst/>
          </a:prstGeom>
        </p:spPr>
      </p:pic>
      <p:sp>
        <p:nvSpPr>
          <p:cNvPr id="4" name="TextBox 3"/>
          <p:cNvSpPr txBox="1"/>
          <p:nvPr/>
        </p:nvSpPr>
        <p:spPr>
          <a:xfrm>
            <a:off x="1143000" y="609600"/>
            <a:ext cx="6934200" cy="1569660"/>
          </a:xfrm>
          <a:prstGeom prst="rect">
            <a:avLst/>
          </a:prstGeom>
          <a:noFill/>
        </p:spPr>
        <p:txBody>
          <a:bodyPr wrap="square" rtlCol="0">
            <a:spAutoFit/>
          </a:bodyPr>
          <a:lstStyle/>
          <a:p>
            <a:pPr algn="ctr"/>
            <a:r>
              <a:rPr lang="et-EE" sz="2400" b="1" i="1" dirty="0" smtClean="0">
                <a:solidFill>
                  <a:srgbClr val="141414"/>
                </a:solidFill>
              </a:rPr>
              <a:t>Söögiajal ütles Boas temale: „Tule siia ja söö seda leiba ja kasta oma paluke äädikasse!” Ja Rutt istus lõikajate kõrvale ja Boas ulatas talle kõrvetatud teri; ja ta sõi, ta kõht sai täis ja teri jäi ülegi.  </a:t>
            </a:r>
            <a:endParaRPr lang="et-EE" sz="24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5094094.jpg"/>
          <p:cNvPicPr>
            <a:picLocks noChangeAspect="1"/>
          </p:cNvPicPr>
          <p:nvPr/>
        </p:nvPicPr>
        <p:blipFill>
          <a:blip r:embed="rId2"/>
          <a:stretch>
            <a:fillRect/>
          </a:stretch>
        </p:blipFill>
        <p:spPr>
          <a:xfrm>
            <a:off x="2286000" y="3008769"/>
            <a:ext cx="4572000" cy="3236976"/>
          </a:xfrm>
          <a:prstGeom prst="rect">
            <a:avLst/>
          </a:prstGeom>
        </p:spPr>
      </p:pic>
      <p:sp>
        <p:nvSpPr>
          <p:cNvPr id="6" name="TextBox 5"/>
          <p:cNvSpPr txBox="1"/>
          <p:nvPr/>
        </p:nvSpPr>
        <p:spPr>
          <a:xfrm>
            <a:off x="914400" y="533400"/>
            <a:ext cx="7772400" cy="2246769"/>
          </a:xfrm>
          <a:prstGeom prst="rect">
            <a:avLst/>
          </a:prstGeom>
          <a:noFill/>
        </p:spPr>
        <p:txBody>
          <a:bodyPr wrap="square" rtlCol="0">
            <a:spAutoFit/>
          </a:bodyPr>
          <a:lstStyle/>
          <a:p>
            <a:pPr algn="ctr"/>
            <a:r>
              <a:rPr lang="et-EE" sz="2000" b="1" i="1" dirty="0" smtClean="0">
                <a:solidFill>
                  <a:srgbClr val="141414"/>
                </a:solidFill>
              </a:rPr>
              <a:t>Ja ta ämm ütles temale: „Kus sa täna noppisid ja kus sa töötasid? Olgu õnnistatud see, kes sinust hoolis!” Siis ta jutustas oma ämmale, kelle juures ta oli töötanud, ja ütles: „Selle mehe nimi, kelle juures ma täna töötasin, on Boas.” Ja Noomi ütles oma miniale: „Õnnistagu teda Issand, kes pole loobunud oma heldusest elavate ja surnute vastu!” Ja Noomi ütles temale: „See mees on meie lähem sugulane, ta on üks meie suguvõsa lunastajaid.”  </a:t>
            </a:r>
            <a:endParaRPr lang="et-EE" sz="20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522039.jpg"/>
          <p:cNvPicPr>
            <a:picLocks noChangeAspect="1"/>
          </p:cNvPicPr>
          <p:nvPr/>
        </p:nvPicPr>
        <p:blipFill>
          <a:blip r:embed="rId2"/>
          <a:stretch>
            <a:fillRect/>
          </a:stretch>
        </p:blipFill>
        <p:spPr>
          <a:xfrm>
            <a:off x="3124200" y="3627299"/>
            <a:ext cx="3612570" cy="2470998"/>
          </a:xfrm>
          <a:prstGeom prst="rect">
            <a:avLst/>
          </a:prstGeom>
        </p:spPr>
      </p:pic>
      <p:sp>
        <p:nvSpPr>
          <p:cNvPr id="3" name="TextBox 2"/>
          <p:cNvSpPr txBox="1"/>
          <p:nvPr/>
        </p:nvSpPr>
        <p:spPr>
          <a:xfrm>
            <a:off x="1066800" y="457200"/>
            <a:ext cx="7391400" cy="2862322"/>
          </a:xfrm>
          <a:prstGeom prst="rect">
            <a:avLst/>
          </a:prstGeom>
          <a:noFill/>
        </p:spPr>
        <p:txBody>
          <a:bodyPr wrap="square" rtlCol="0">
            <a:spAutoFit/>
          </a:bodyPr>
          <a:lstStyle/>
          <a:p>
            <a:pPr algn="ctr"/>
            <a:r>
              <a:rPr lang="et-EE" sz="2000" b="1" i="1" dirty="0" smtClean="0">
                <a:solidFill>
                  <a:srgbClr val="141414"/>
                </a:solidFill>
              </a:rPr>
              <a:t>Ja ta ämm Noomi ütles temale: „Mu tütar, kas ma ei peaks otsima sulle varjupaika, et su käsi võiks käia hästi? Ja eks ole nüüd Boas, kelle tüdrukutega sa oled koos olnud, meie sugulane? Vaata, ta tuulab täna öösel odrareht. Pese siis ennast ja võia ennast ning riietu ja mine alla rehealusesse; aga ära lase, et mees sind märkaks, enne kui ta söömise ja joomise on lõpetanud.  Aga kui ta heidab magama, siis pane tähele paika, kus ta magab, ja mine tõsta üles ta jalgade kate ja heida magama; siis ta ütleb sulle, mis sa pead tegema.” Ja Rutt vastas temale: „Ma teen kõik, mis sa mulle ütled.”</a:t>
            </a:r>
            <a:r>
              <a:rPr lang="et-EE" sz="2000" b="1" dirty="0" smtClean="0">
                <a:solidFill>
                  <a:srgbClr val="141414"/>
                </a:solidFill>
              </a:rPr>
              <a:t> </a:t>
            </a:r>
            <a:endParaRPr lang="et-EE" sz="2000" b="1" dirty="0">
              <a:solidFill>
                <a:srgbClr val="141414"/>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247913.jpg"/>
          <p:cNvPicPr>
            <a:picLocks noChangeAspect="1"/>
          </p:cNvPicPr>
          <p:nvPr/>
        </p:nvPicPr>
        <p:blipFill>
          <a:blip r:embed="rId2"/>
          <a:stretch>
            <a:fillRect/>
          </a:stretch>
        </p:blipFill>
        <p:spPr>
          <a:xfrm>
            <a:off x="3276600" y="4596079"/>
            <a:ext cx="3124200" cy="2033321"/>
          </a:xfrm>
          <a:prstGeom prst="rect">
            <a:avLst/>
          </a:prstGeom>
        </p:spPr>
      </p:pic>
      <p:sp>
        <p:nvSpPr>
          <p:cNvPr id="4" name="TextBox 3"/>
          <p:cNvSpPr txBox="1"/>
          <p:nvPr/>
        </p:nvSpPr>
        <p:spPr>
          <a:xfrm>
            <a:off x="685801" y="228600"/>
            <a:ext cx="8001000" cy="4401205"/>
          </a:xfrm>
          <a:prstGeom prst="rect">
            <a:avLst/>
          </a:prstGeom>
          <a:noFill/>
        </p:spPr>
        <p:txBody>
          <a:bodyPr wrap="square" rtlCol="0">
            <a:spAutoFit/>
          </a:bodyPr>
          <a:lstStyle/>
          <a:p>
            <a:pPr algn="ctr"/>
            <a:r>
              <a:rPr lang="et-EE" sz="2000" b="1" i="1" dirty="0" smtClean="0">
                <a:solidFill>
                  <a:srgbClr val="141414"/>
                </a:solidFill>
              </a:rPr>
              <a:t>Ja kui Boas oli söönud ja joonud ja ta süda oli rõõmus, siis ta läks magama viljahunniku äärde; ja Rutt tuli hiljukesi, tõstis üles jalgade katte ning heitis magama.  Aga keskööl mees võpatas ja pööras end, ja vaata, naine magas ta jalgade juures. Ja ta küsis: „Kes sa oled?” Ja naine vastas: „Mina olen Rutt, su teenija. Laota hõlm oma teenija peale, sest sina oled suguvõsa lunastaja!”  Siis ta ütles: „Õnnistagu sind Issand, mu tütar! Sa oled nüüd viimaks osutanud oma armastust paremini kui varem, et sa ei ole järele jooksnud noortele meestele, olgu nad vaesed või rikkad. Ja nüüd, mu tütar, ära karda; kõik, mida sa soovid, ma teen sulle, sest mu rahva väravas teab igaüks, et sa oled tubli naine!  On ju nüüd küll tõsi, et ma olen su suguvõsa lunastaja, aga on ka lunastaja, kes on ligem kui mina.  Jää selleks ööks siia, ja kui ta hommikul tahab sind lunastada, hea küll, siis lunastagu! Aga kui ta ei soovi sind lunastada, siis lunastan mina sind, nii tõesti kui Issand elab. Maga hommikuni!”</a:t>
            </a:r>
            <a:r>
              <a:rPr lang="en-US" i="1" dirty="0" smtClean="0"/>
              <a:t> </a:t>
            </a:r>
            <a:endParaRPr lang="en-US" i="1" dirty="0"/>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8972064.jpg"/>
          <p:cNvPicPr>
            <a:picLocks noChangeAspect="1"/>
          </p:cNvPicPr>
          <p:nvPr/>
        </p:nvPicPr>
        <p:blipFill>
          <a:blip r:embed="rId2"/>
          <a:stretch>
            <a:fillRect/>
          </a:stretch>
        </p:blipFill>
        <p:spPr>
          <a:xfrm>
            <a:off x="990600" y="914460"/>
            <a:ext cx="4054703" cy="2935605"/>
          </a:xfrm>
          <a:prstGeom prst="rect">
            <a:avLst/>
          </a:prstGeom>
        </p:spPr>
      </p:pic>
      <p:pic>
        <p:nvPicPr>
          <p:cNvPr id="4" name="Picture 3" descr="746313.jpg"/>
          <p:cNvPicPr>
            <a:picLocks noChangeAspect="1"/>
          </p:cNvPicPr>
          <p:nvPr/>
        </p:nvPicPr>
        <p:blipFill>
          <a:blip r:embed="rId3"/>
          <a:stretch>
            <a:fillRect/>
          </a:stretch>
        </p:blipFill>
        <p:spPr>
          <a:xfrm>
            <a:off x="3368903" y="3469005"/>
            <a:ext cx="4327297" cy="2869692"/>
          </a:xfrm>
          <a:prstGeom prst="rect">
            <a:avLst/>
          </a:prstGeom>
        </p:spPr>
      </p:pic>
      <p:sp>
        <p:nvSpPr>
          <p:cNvPr id="5" name="TextBox 4"/>
          <p:cNvSpPr txBox="1"/>
          <p:nvPr/>
        </p:nvSpPr>
        <p:spPr>
          <a:xfrm>
            <a:off x="5045303" y="914460"/>
            <a:ext cx="2650897" cy="2554545"/>
          </a:xfrm>
          <a:prstGeom prst="rect">
            <a:avLst/>
          </a:prstGeom>
          <a:noFill/>
        </p:spPr>
        <p:txBody>
          <a:bodyPr wrap="square" rtlCol="0">
            <a:spAutoFit/>
          </a:bodyPr>
          <a:lstStyle/>
          <a:p>
            <a:pPr algn="ctr"/>
            <a:r>
              <a:rPr lang="en-US" sz="2000" b="1" i="1" dirty="0" smtClean="0">
                <a:solidFill>
                  <a:srgbClr val="141414"/>
                </a:solidFill>
              </a:rPr>
              <a:t>Kuna </a:t>
            </a:r>
            <a:r>
              <a:rPr lang="en-US" sz="2000" b="1" i="1" dirty="0" err="1" smtClean="0">
                <a:solidFill>
                  <a:srgbClr val="141414"/>
                </a:solidFill>
              </a:rPr>
              <a:t>esimene</a:t>
            </a:r>
            <a:r>
              <a:rPr lang="en-US" sz="2000" b="1" i="1" dirty="0" smtClean="0">
                <a:solidFill>
                  <a:srgbClr val="141414"/>
                </a:solidFill>
              </a:rPr>
              <a:t> </a:t>
            </a:r>
            <a:r>
              <a:rPr lang="en-US" sz="2000" b="1" i="1" dirty="0" err="1" smtClean="0">
                <a:solidFill>
                  <a:srgbClr val="141414"/>
                </a:solidFill>
              </a:rPr>
              <a:t>lunastaja</a:t>
            </a:r>
            <a:r>
              <a:rPr lang="en-US" sz="2000" b="1" i="1" dirty="0" smtClean="0">
                <a:solidFill>
                  <a:srgbClr val="141414"/>
                </a:solidFill>
              </a:rPr>
              <a:t> </a:t>
            </a:r>
            <a:r>
              <a:rPr lang="en-US" sz="2000" b="1" i="1" dirty="0" err="1" smtClean="0">
                <a:solidFill>
                  <a:srgbClr val="141414"/>
                </a:solidFill>
              </a:rPr>
              <a:t>oli</a:t>
            </a:r>
            <a:r>
              <a:rPr lang="en-US" sz="2000" b="1" i="1" dirty="0" smtClean="0">
                <a:solidFill>
                  <a:srgbClr val="141414"/>
                </a:solidFill>
              </a:rPr>
              <a:t> </a:t>
            </a:r>
            <a:r>
              <a:rPr lang="en-US" sz="2000" b="1" i="1" dirty="0" err="1" smtClean="0">
                <a:solidFill>
                  <a:srgbClr val="141414"/>
                </a:solidFill>
              </a:rPr>
              <a:t>abielus</a:t>
            </a:r>
            <a:r>
              <a:rPr lang="en-US" sz="2000" b="1" i="1" dirty="0" smtClean="0">
                <a:solidFill>
                  <a:srgbClr val="141414"/>
                </a:solidFill>
              </a:rPr>
              <a:t> </a:t>
            </a:r>
            <a:r>
              <a:rPr lang="en-US" sz="2000" b="1" i="1" dirty="0" err="1" smtClean="0">
                <a:solidFill>
                  <a:srgbClr val="141414"/>
                </a:solidFill>
              </a:rPr>
              <a:t>ja</a:t>
            </a:r>
            <a:r>
              <a:rPr lang="en-US" sz="2000" b="1" i="1" dirty="0" smtClean="0">
                <a:solidFill>
                  <a:srgbClr val="141414"/>
                </a:solidFill>
              </a:rPr>
              <a:t> </a:t>
            </a:r>
            <a:r>
              <a:rPr lang="en-US" sz="2000" b="1" i="1" dirty="0" err="1" smtClean="0">
                <a:solidFill>
                  <a:srgbClr val="141414"/>
                </a:solidFill>
              </a:rPr>
              <a:t>poleks</a:t>
            </a:r>
            <a:r>
              <a:rPr lang="en-US" sz="2000" b="1" i="1" dirty="0" smtClean="0">
                <a:solidFill>
                  <a:srgbClr val="141414"/>
                </a:solidFill>
              </a:rPr>
              <a:t> </a:t>
            </a:r>
            <a:r>
              <a:rPr lang="en-US" sz="2000" b="1" i="1" dirty="0" err="1" smtClean="0">
                <a:solidFill>
                  <a:srgbClr val="141414"/>
                </a:solidFill>
              </a:rPr>
              <a:t>saanud</a:t>
            </a:r>
            <a:r>
              <a:rPr lang="en-US" sz="2000" b="1" i="1" dirty="0" smtClean="0">
                <a:solidFill>
                  <a:srgbClr val="141414"/>
                </a:solidFill>
              </a:rPr>
              <a:t> </a:t>
            </a:r>
            <a:r>
              <a:rPr lang="en-US" sz="2000" b="1" i="1" dirty="0" err="1" smtClean="0">
                <a:solidFill>
                  <a:srgbClr val="141414"/>
                </a:solidFill>
              </a:rPr>
              <a:t>Rutti</a:t>
            </a:r>
            <a:r>
              <a:rPr lang="en-US" sz="2000" b="1" i="1" dirty="0" smtClean="0">
                <a:solidFill>
                  <a:srgbClr val="141414"/>
                </a:solidFill>
              </a:rPr>
              <a:t> </a:t>
            </a:r>
            <a:r>
              <a:rPr lang="en-US" sz="2000" b="1" i="1" dirty="0" err="1" smtClean="0">
                <a:solidFill>
                  <a:srgbClr val="141414"/>
                </a:solidFill>
              </a:rPr>
              <a:t>naida</a:t>
            </a:r>
            <a:r>
              <a:rPr lang="en-US" sz="2000" b="1" i="1" dirty="0" smtClean="0">
                <a:solidFill>
                  <a:srgbClr val="141414"/>
                </a:solidFill>
              </a:rPr>
              <a:t>, </a:t>
            </a:r>
            <a:r>
              <a:rPr lang="en-US" sz="2000" b="1" i="1" dirty="0" err="1" smtClean="0">
                <a:solidFill>
                  <a:srgbClr val="141414"/>
                </a:solidFill>
              </a:rPr>
              <a:t>saigi</a:t>
            </a:r>
            <a:r>
              <a:rPr lang="en-US" sz="2000" b="1" i="1" dirty="0" smtClean="0">
                <a:solidFill>
                  <a:srgbClr val="141414"/>
                </a:solidFill>
              </a:rPr>
              <a:t> Boas </a:t>
            </a:r>
            <a:r>
              <a:rPr lang="en-US" sz="2000" b="1" i="1" dirty="0" err="1" smtClean="0">
                <a:solidFill>
                  <a:srgbClr val="141414"/>
                </a:solidFill>
              </a:rPr>
              <a:t>lunastada</a:t>
            </a:r>
            <a:r>
              <a:rPr lang="en-US" sz="2000" b="1" i="1" dirty="0" smtClean="0">
                <a:solidFill>
                  <a:srgbClr val="141414"/>
                </a:solidFill>
              </a:rPr>
              <a:t> </a:t>
            </a:r>
            <a:r>
              <a:rPr lang="en-US" sz="2000" b="1" i="1" dirty="0" err="1" smtClean="0">
                <a:solidFill>
                  <a:srgbClr val="141414"/>
                </a:solidFill>
              </a:rPr>
              <a:t>Ruthi</a:t>
            </a:r>
            <a:r>
              <a:rPr lang="en-US" sz="2000" b="1" i="1" dirty="0" smtClean="0">
                <a:solidFill>
                  <a:srgbClr val="141414"/>
                </a:solidFill>
              </a:rPr>
              <a:t> </a:t>
            </a:r>
            <a:r>
              <a:rPr lang="en-US" sz="2000" b="1" i="1" dirty="0" err="1" smtClean="0">
                <a:solidFill>
                  <a:srgbClr val="141414"/>
                </a:solidFill>
              </a:rPr>
              <a:t>ja</a:t>
            </a:r>
            <a:r>
              <a:rPr lang="en-US" sz="2000" b="1" i="1" dirty="0" smtClean="0">
                <a:solidFill>
                  <a:srgbClr val="141414"/>
                </a:solidFill>
              </a:rPr>
              <a:t> </a:t>
            </a:r>
            <a:r>
              <a:rPr lang="en-US" sz="2000" b="1" i="1" dirty="0" err="1" smtClean="0">
                <a:solidFill>
                  <a:srgbClr val="141414"/>
                </a:solidFill>
              </a:rPr>
              <a:t>Elimeleki</a:t>
            </a:r>
            <a:r>
              <a:rPr lang="en-US" sz="2000" b="1" i="1" dirty="0" smtClean="0">
                <a:solidFill>
                  <a:srgbClr val="141414"/>
                </a:solidFill>
              </a:rPr>
              <a:t> </a:t>
            </a:r>
            <a:r>
              <a:rPr lang="en-US" sz="2000" b="1" i="1" dirty="0" err="1" smtClean="0">
                <a:solidFill>
                  <a:srgbClr val="141414"/>
                </a:solidFill>
              </a:rPr>
              <a:t>maad</a:t>
            </a:r>
            <a:r>
              <a:rPr lang="en-US" sz="2000" b="1" i="1" dirty="0" smtClean="0">
                <a:solidFill>
                  <a:srgbClr val="141414"/>
                </a:solidFill>
              </a:rPr>
              <a:t> </a:t>
            </a:r>
            <a:r>
              <a:rPr lang="en-US" sz="2000" b="1" i="1" dirty="0" err="1" smtClean="0">
                <a:solidFill>
                  <a:srgbClr val="141414"/>
                </a:solidFill>
              </a:rPr>
              <a:t>vanamatekogu</a:t>
            </a:r>
            <a:r>
              <a:rPr lang="en-US" sz="2000" b="1" i="1" dirty="0" smtClean="0">
                <a:solidFill>
                  <a:srgbClr val="141414"/>
                </a:solidFill>
              </a:rPr>
              <a:t> </a:t>
            </a:r>
            <a:r>
              <a:rPr lang="en-US" sz="2000" b="1" i="1" dirty="0" err="1" smtClean="0">
                <a:solidFill>
                  <a:srgbClr val="141414"/>
                </a:solidFill>
              </a:rPr>
              <a:t>ees</a:t>
            </a:r>
            <a:r>
              <a:rPr lang="en-US" sz="2000" b="1" i="1" dirty="0" smtClean="0">
                <a:solidFill>
                  <a:srgbClr val="141414"/>
                </a:solidFill>
              </a:rPr>
              <a:t> </a:t>
            </a:r>
            <a:r>
              <a:rPr lang="en-US" sz="2000" b="1" i="1" dirty="0" err="1" smtClean="0">
                <a:solidFill>
                  <a:srgbClr val="141414"/>
                </a:solidFill>
              </a:rPr>
              <a:t>endale</a:t>
            </a:r>
            <a:endParaRPr lang="en-US" sz="2000" b="1" i="1" dirty="0">
              <a:solidFill>
                <a:srgbClr val="141414"/>
              </a:solidFill>
            </a:endParaRPr>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881965.jpg"/>
          <p:cNvPicPr>
            <a:picLocks noChangeAspect="1"/>
          </p:cNvPicPr>
          <p:nvPr/>
        </p:nvPicPr>
        <p:blipFill>
          <a:blip r:embed="rId2"/>
          <a:stretch>
            <a:fillRect/>
          </a:stretch>
        </p:blipFill>
        <p:spPr>
          <a:xfrm>
            <a:off x="2209800" y="2021198"/>
            <a:ext cx="5562600" cy="4071824"/>
          </a:xfrm>
          <a:prstGeom prst="rect">
            <a:avLst/>
          </a:prstGeom>
        </p:spPr>
      </p:pic>
      <p:sp>
        <p:nvSpPr>
          <p:cNvPr id="3" name="TextBox 2"/>
          <p:cNvSpPr txBox="1"/>
          <p:nvPr/>
        </p:nvSpPr>
        <p:spPr>
          <a:xfrm>
            <a:off x="1447800" y="457200"/>
            <a:ext cx="6781800" cy="1569660"/>
          </a:xfrm>
          <a:prstGeom prst="rect">
            <a:avLst/>
          </a:prstGeom>
          <a:noFill/>
        </p:spPr>
        <p:txBody>
          <a:bodyPr wrap="square" rtlCol="0">
            <a:spAutoFit/>
          </a:bodyPr>
          <a:lstStyle/>
          <a:p>
            <a:pPr algn="ctr"/>
            <a:r>
              <a:rPr lang="et-EE" sz="2400" b="1" i="1" dirty="0" smtClean="0">
                <a:solidFill>
                  <a:srgbClr val="141414"/>
                </a:solidFill>
              </a:rPr>
              <a:t>Ja Boas võttis Ruti ning see sai tema naiseks; Boas heitis ta juurde ja Issand andis, et Rutt jäi lapseootele ja tõi poja ilmale.  Sellest lapsest sai kuningas Taaveti vanaisa.</a:t>
            </a:r>
          </a:p>
          <a:p>
            <a:endParaRPr lang="en-US" sz="2400" dirty="0"/>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solidFill>
                  <a:srgbClr val="141414"/>
                </a:solidFill>
              </a:rPr>
              <a:t>Etioopia</a:t>
            </a:r>
            <a:endParaRPr lang="en-US" dirty="0">
              <a:solidFill>
                <a:srgbClr val="141414"/>
              </a:solidFill>
            </a:endParaRPr>
          </a:p>
        </p:txBody>
      </p:sp>
      <p:pic>
        <p:nvPicPr>
          <p:cNvPr id="3" name="Picture 2" descr="etioopia.jpg"/>
          <p:cNvPicPr>
            <a:picLocks noChangeAspect="1"/>
          </p:cNvPicPr>
          <p:nvPr/>
        </p:nvPicPr>
        <p:blipFill>
          <a:blip r:embed="rId2"/>
          <a:stretch>
            <a:fillRect/>
          </a:stretch>
        </p:blipFill>
        <p:spPr>
          <a:xfrm>
            <a:off x="2057400" y="1613646"/>
            <a:ext cx="5347296" cy="472047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60509_207325432644992_8101212_n.jpg"/>
          <p:cNvPicPr>
            <a:picLocks noChangeAspect="1"/>
          </p:cNvPicPr>
          <p:nvPr/>
        </p:nvPicPr>
        <p:blipFill>
          <a:blip r:embed="rId2"/>
          <a:stretch>
            <a:fillRect/>
          </a:stretch>
        </p:blipFill>
        <p:spPr>
          <a:xfrm>
            <a:off x="1676400" y="838200"/>
            <a:ext cx="6502400" cy="48768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389_480852221958977_776607848_n.jpg"/>
          <p:cNvPicPr>
            <a:picLocks noChangeAspect="1"/>
          </p:cNvPicPr>
          <p:nvPr/>
        </p:nvPicPr>
        <p:blipFill>
          <a:blip r:embed="rId2"/>
          <a:stretch>
            <a:fillRect/>
          </a:stretch>
        </p:blipFill>
        <p:spPr>
          <a:xfrm>
            <a:off x="1676400" y="838200"/>
            <a:ext cx="6502400" cy="48768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457200"/>
            <a:ext cx="7772400" cy="6019800"/>
          </a:xfrm>
        </p:spPr>
        <p:txBody>
          <a:bodyPr>
            <a:noAutofit/>
          </a:bodyPr>
          <a:lstStyle/>
          <a:p>
            <a:pPr>
              <a:buNone/>
            </a:pPr>
            <a:r>
              <a:rPr lang="et-EE" sz="4400" b="1" dirty="0" smtClean="0">
                <a:solidFill>
                  <a:srgbClr val="000000"/>
                </a:solidFill>
              </a:rPr>
              <a:t>MIND JUMAL ARMASTAB,</a:t>
            </a:r>
            <a:endParaRPr lang="en-US" sz="4400" b="1" dirty="0" smtClean="0">
              <a:solidFill>
                <a:srgbClr val="000000"/>
              </a:solidFill>
            </a:endParaRPr>
          </a:p>
          <a:p>
            <a:pPr>
              <a:buNone/>
            </a:pPr>
            <a:r>
              <a:rPr lang="et-EE" sz="4400" b="1" dirty="0" smtClean="0">
                <a:solidFill>
                  <a:srgbClr val="000000"/>
                </a:solidFill>
              </a:rPr>
              <a:t>TEDA PALUN MA,</a:t>
            </a:r>
            <a:endParaRPr lang="en-US" sz="4400" b="1" dirty="0" smtClean="0">
              <a:solidFill>
                <a:srgbClr val="000000"/>
              </a:solidFill>
            </a:endParaRPr>
          </a:p>
          <a:p>
            <a:pPr>
              <a:buNone/>
            </a:pPr>
            <a:r>
              <a:rPr lang="et-EE" sz="4400" b="1" dirty="0" smtClean="0">
                <a:solidFill>
                  <a:srgbClr val="000000"/>
                </a:solidFill>
              </a:rPr>
              <a:t>TALLE ÜLISTUST MA TOON,</a:t>
            </a:r>
            <a:endParaRPr lang="en-US" sz="4400" b="1" dirty="0" smtClean="0">
              <a:solidFill>
                <a:srgbClr val="000000"/>
              </a:solidFill>
            </a:endParaRPr>
          </a:p>
          <a:p>
            <a:pPr>
              <a:buNone/>
            </a:pPr>
            <a:r>
              <a:rPr lang="et-EE" sz="4400" b="1" dirty="0" smtClean="0">
                <a:solidFill>
                  <a:srgbClr val="000000"/>
                </a:solidFill>
              </a:rPr>
              <a:t>SIIS TA KUULEB MIND,</a:t>
            </a:r>
            <a:endParaRPr lang="en-US" sz="4400" b="1" dirty="0" smtClean="0">
              <a:solidFill>
                <a:srgbClr val="000000"/>
              </a:solidFill>
            </a:endParaRPr>
          </a:p>
          <a:p>
            <a:pPr>
              <a:buNone/>
            </a:pPr>
            <a:r>
              <a:rPr lang="et-EE" sz="4400" b="1" dirty="0" smtClean="0">
                <a:solidFill>
                  <a:srgbClr val="000000"/>
                </a:solidFill>
              </a:rPr>
              <a:t>KUI MA </a:t>
            </a:r>
            <a:r>
              <a:rPr lang="et-EE" sz="4400" b="1" dirty="0" smtClean="0">
                <a:solidFill>
                  <a:srgbClr val="000000"/>
                </a:solidFill>
              </a:rPr>
              <a:t>PALVETAN,</a:t>
            </a:r>
            <a:endParaRPr lang="en-US" sz="4400" b="1" dirty="0" smtClean="0">
              <a:solidFill>
                <a:srgbClr val="000000"/>
              </a:solidFill>
            </a:endParaRPr>
          </a:p>
          <a:p>
            <a:pPr>
              <a:buNone/>
            </a:pPr>
            <a:r>
              <a:rPr lang="et-EE" sz="4400" b="1" dirty="0" smtClean="0">
                <a:solidFill>
                  <a:srgbClr val="000000"/>
                </a:solidFill>
              </a:rPr>
              <a:t>MU ISSAND VAID TA!</a:t>
            </a:r>
            <a:endParaRPr lang="en-US" sz="4400" b="1" dirty="0" smtClean="0">
              <a:solidFill>
                <a:srgbClr val="000000"/>
              </a:solidFill>
            </a:endParaRPr>
          </a:p>
          <a:p>
            <a:endParaRPr lang="en-US" sz="44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51349_207325385978330_4561262_n.jpg"/>
          <p:cNvPicPr>
            <a:picLocks noGrp="1" noChangeAspect="1"/>
          </p:cNvPicPr>
          <p:nvPr>
            <p:ph sz="half" idx="1"/>
          </p:nvPr>
        </p:nvPicPr>
        <p:blipFill>
          <a:blip r:embed="rId2"/>
          <a:srcRect l="21592"/>
          <a:stretch>
            <a:fillRect/>
          </a:stretch>
        </p:blipFill>
        <p:spPr>
          <a:xfrm>
            <a:off x="2209800" y="1371600"/>
            <a:ext cx="3941565" cy="3770230"/>
          </a:xfrm>
        </p:spPr>
      </p:pic>
      <p:pic>
        <p:nvPicPr>
          <p:cNvPr id="6" name="Content Placeholder 5" descr="260204_207325219311680_5543657_n.jpg"/>
          <p:cNvPicPr>
            <a:picLocks noGrp="1" noChangeAspect="1"/>
          </p:cNvPicPr>
          <p:nvPr>
            <p:ph sz="half" idx="2"/>
          </p:nvPr>
        </p:nvPicPr>
        <p:blipFill>
          <a:blip r:embed="rId3"/>
          <a:stretch>
            <a:fillRect/>
          </a:stretch>
        </p:blipFill>
        <p:spPr>
          <a:xfrm>
            <a:off x="5410200" y="1371600"/>
            <a:ext cx="2741811" cy="3770230"/>
          </a:xfrm>
        </p:spPr>
      </p:pic>
      <p:sp>
        <p:nvSpPr>
          <p:cNvPr id="7" name="TextBox 6"/>
          <p:cNvSpPr txBox="1"/>
          <p:nvPr/>
        </p:nvSpPr>
        <p:spPr>
          <a:xfrm rot="19284192">
            <a:off x="463181" y="818029"/>
            <a:ext cx="3010556" cy="1107996"/>
          </a:xfrm>
          <a:prstGeom prst="rect">
            <a:avLst/>
          </a:prstGeom>
          <a:noFill/>
        </p:spPr>
        <p:txBody>
          <a:bodyPr wrap="square" rtlCol="0">
            <a:spAutoFit/>
          </a:bodyPr>
          <a:lstStyle/>
          <a:p>
            <a:r>
              <a:rPr lang="en-US" sz="6600" b="1" dirty="0" err="1" smtClean="0">
                <a:solidFill>
                  <a:srgbClr val="FF0000"/>
                </a:solidFill>
              </a:rPr>
              <a:t>Kodus</a:t>
            </a:r>
            <a:endParaRPr lang="en-US" sz="6600" b="1" dirty="0">
              <a:solidFill>
                <a:srgbClr val="FF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63387_369057666471767_1480399126_n.jpg"/>
          <p:cNvPicPr>
            <a:picLocks noChangeAspect="1"/>
          </p:cNvPicPr>
          <p:nvPr/>
        </p:nvPicPr>
        <p:blipFill>
          <a:blip r:embed="rId2"/>
          <a:stretch>
            <a:fillRect/>
          </a:stretch>
        </p:blipFill>
        <p:spPr>
          <a:xfrm>
            <a:off x="1803400" y="533400"/>
            <a:ext cx="5689600" cy="4267200"/>
          </a:xfrm>
          <a:prstGeom prst="rect">
            <a:avLst/>
          </a:prstGeom>
        </p:spPr>
      </p:pic>
      <p:pic>
        <p:nvPicPr>
          <p:cNvPr id="4" name="Picture 3" descr="405044_390031977707669_1617750491_n.jpg"/>
          <p:cNvPicPr>
            <a:picLocks noChangeAspect="1"/>
          </p:cNvPicPr>
          <p:nvPr/>
        </p:nvPicPr>
        <p:blipFill>
          <a:blip r:embed="rId3"/>
          <a:stretch>
            <a:fillRect/>
          </a:stretch>
        </p:blipFill>
        <p:spPr>
          <a:xfrm>
            <a:off x="5791200" y="4188272"/>
            <a:ext cx="2667000" cy="2088703"/>
          </a:xfrm>
          <a:prstGeom prst="rect">
            <a:avLst/>
          </a:prstGeom>
        </p:spPr>
      </p:pic>
      <p:pic>
        <p:nvPicPr>
          <p:cNvPr id="6" name="Picture 5" descr="1780885_709617495749114_871118101_n.jpg"/>
          <p:cNvPicPr>
            <a:picLocks noChangeAspect="1"/>
          </p:cNvPicPr>
          <p:nvPr/>
        </p:nvPicPr>
        <p:blipFill>
          <a:blip r:embed="rId4"/>
          <a:srcRect r="28499"/>
          <a:stretch>
            <a:fillRect/>
          </a:stretch>
        </p:blipFill>
        <p:spPr>
          <a:xfrm>
            <a:off x="684212" y="4188272"/>
            <a:ext cx="2238375" cy="2088703"/>
          </a:xfrm>
          <a:prstGeom prst="rect">
            <a:avLst/>
          </a:prstGeom>
        </p:spPr>
      </p:pic>
      <p:sp>
        <p:nvSpPr>
          <p:cNvPr id="7" name="TextBox 6"/>
          <p:cNvSpPr txBox="1"/>
          <p:nvPr/>
        </p:nvSpPr>
        <p:spPr>
          <a:xfrm rot="19530138">
            <a:off x="500103" y="932466"/>
            <a:ext cx="2436227" cy="707886"/>
          </a:xfrm>
          <a:prstGeom prst="rect">
            <a:avLst/>
          </a:prstGeom>
          <a:noFill/>
        </p:spPr>
        <p:txBody>
          <a:bodyPr wrap="square" rtlCol="0">
            <a:spAutoFit/>
          </a:bodyPr>
          <a:lstStyle/>
          <a:p>
            <a:r>
              <a:rPr lang="en-US" sz="4000" b="1" dirty="0" err="1" smtClean="0">
                <a:solidFill>
                  <a:srgbClr val="FF0000"/>
                </a:solidFill>
              </a:rPr>
              <a:t>Koolis</a:t>
            </a:r>
            <a:r>
              <a:rPr lang="en-US" sz="4000" b="1" dirty="0" smtClean="0">
                <a:solidFill>
                  <a:srgbClr val="FF0000"/>
                </a:solidFill>
              </a:rPr>
              <a:t> </a:t>
            </a:r>
            <a:r>
              <a:rPr lang="en-US" sz="4000" b="1" dirty="0" err="1" smtClean="0">
                <a:solidFill>
                  <a:srgbClr val="FF0000"/>
                </a:solidFill>
                <a:sym typeface="Wingdings"/>
              </a:rPr>
              <a:t></a:t>
            </a:r>
            <a:endParaRPr lang="en-US" sz="4000" b="1" dirty="0">
              <a:solidFill>
                <a:srgbClr val="FF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375629_510490942340166_1916857480_n.jpg"/>
          <p:cNvPicPr>
            <a:picLocks noChangeAspect="1"/>
          </p:cNvPicPr>
          <p:nvPr/>
        </p:nvPicPr>
        <p:blipFill>
          <a:blip r:embed="rId2"/>
          <a:srcRect t="11482" b="54444"/>
          <a:stretch>
            <a:fillRect/>
          </a:stretch>
        </p:blipFill>
        <p:spPr>
          <a:xfrm>
            <a:off x="838200" y="762000"/>
            <a:ext cx="8001000" cy="1676399"/>
          </a:xfrm>
          <a:prstGeom prst="rect">
            <a:avLst/>
          </a:prstGeom>
        </p:spPr>
      </p:pic>
      <p:pic>
        <p:nvPicPr>
          <p:cNvPr id="2" name="Picture 1" descr="549502_497096487001217_898189333_n.jpg"/>
          <p:cNvPicPr>
            <a:picLocks noChangeAspect="1"/>
          </p:cNvPicPr>
          <p:nvPr/>
        </p:nvPicPr>
        <p:blipFill>
          <a:blip r:embed="rId3"/>
          <a:srcRect l="5078" t="6250" r="10547"/>
          <a:stretch>
            <a:fillRect/>
          </a:stretch>
        </p:blipFill>
        <p:spPr>
          <a:xfrm>
            <a:off x="2590800" y="2438399"/>
            <a:ext cx="4456938" cy="37141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1965.jpg"/>
          <p:cNvPicPr>
            <a:picLocks noChangeAspect="1"/>
          </p:cNvPicPr>
          <p:nvPr/>
        </p:nvPicPr>
        <p:blipFill>
          <a:blip r:embed="rId2"/>
          <a:srcRect l="14167" r="17500"/>
          <a:stretch>
            <a:fillRect/>
          </a:stretch>
        </p:blipFill>
        <p:spPr>
          <a:xfrm>
            <a:off x="2133600" y="1672682"/>
            <a:ext cx="5257800" cy="4328067"/>
          </a:xfrm>
          <a:prstGeom prst="rect">
            <a:avLst/>
          </a:prstGeom>
        </p:spPr>
      </p:pic>
      <p:sp>
        <p:nvSpPr>
          <p:cNvPr id="3" name="TextBox 2"/>
          <p:cNvSpPr txBox="1"/>
          <p:nvPr/>
        </p:nvSpPr>
        <p:spPr>
          <a:xfrm>
            <a:off x="1447800" y="457200"/>
            <a:ext cx="6477000" cy="1200329"/>
          </a:xfrm>
          <a:prstGeom prst="rect">
            <a:avLst/>
          </a:prstGeom>
          <a:noFill/>
        </p:spPr>
        <p:txBody>
          <a:bodyPr wrap="square" rtlCol="0">
            <a:spAutoFit/>
          </a:bodyPr>
          <a:lstStyle/>
          <a:p>
            <a:pPr algn="ctr"/>
            <a:r>
              <a:rPr lang="en-US" sz="3600" b="1" dirty="0" smtClean="0">
                <a:solidFill>
                  <a:srgbClr val="141414"/>
                </a:solidFill>
              </a:rPr>
              <a:t>MEISTERDAMINE</a:t>
            </a:r>
          </a:p>
          <a:p>
            <a:pPr algn="ctr"/>
            <a:r>
              <a:rPr lang="en-US" sz="3600" b="1" dirty="0" smtClean="0">
                <a:solidFill>
                  <a:srgbClr val="141414"/>
                </a:solidFill>
              </a:rPr>
              <a:t>KRISTLASE VILJAPEAD</a:t>
            </a:r>
            <a:endParaRPr lang="en-US" sz="3600" b="1" dirty="0">
              <a:solidFill>
                <a:srgbClr val="141414"/>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914400"/>
            <a:ext cx="5029200" cy="1200329"/>
          </a:xfrm>
          <a:prstGeom prst="rect">
            <a:avLst/>
          </a:prstGeom>
          <a:noFill/>
        </p:spPr>
        <p:txBody>
          <a:bodyPr wrap="square" rtlCol="0">
            <a:spAutoFit/>
          </a:bodyPr>
          <a:lstStyle/>
          <a:p>
            <a:pPr algn="ctr"/>
            <a:r>
              <a:rPr lang="en-US" sz="3600" b="1" dirty="0" smtClean="0">
                <a:solidFill>
                  <a:srgbClr val="141414"/>
                </a:solidFill>
              </a:rPr>
              <a:t>HEEGELDAME ETIOOPIA BEEBILE MÜTSI</a:t>
            </a:r>
            <a:endParaRPr lang="en-US" sz="3600" b="1" dirty="0">
              <a:solidFill>
                <a:srgbClr val="141414"/>
              </a:solidFill>
            </a:endParaRPr>
          </a:p>
        </p:txBody>
      </p:sp>
      <p:pic>
        <p:nvPicPr>
          <p:cNvPr id="3" name="Picture 2" descr="DSC_1966.jpg"/>
          <p:cNvPicPr>
            <a:picLocks noChangeAspect="1"/>
          </p:cNvPicPr>
          <p:nvPr/>
        </p:nvPicPr>
        <p:blipFill>
          <a:blip r:embed="rId2"/>
          <a:srcRect l="19167" t="12963" r="20000"/>
          <a:stretch>
            <a:fillRect/>
          </a:stretch>
        </p:blipFill>
        <p:spPr>
          <a:xfrm>
            <a:off x="2209800" y="2133600"/>
            <a:ext cx="5029200" cy="404747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err="1" smtClean="0">
                <a:solidFill>
                  <a:srgbClr val="FF0000"/>
                </a:solidFill>
              </a:rPr>
              <a:t>Palvesoovid</a:t>
            </a:r>
            <a:endParaRPr lang="en-US" sz="5400" dirty="0">
              <a:solidFill>
                <a:srgbClr val="FF0000"/>
              </a:solidFill>
            </a:endParaRPr>
          </a:p>
        </p:txBody>
      </p:sp>
      <p:sp>
        <p:nvSpPr>
          <p:cNvPr id="3" name="TextBox 2"/>
          <p:cNvSpPr txBox="1"/>
          <p:nvPr/>
        </p:nvSpPr>
        <p:spPr>
          <a:xfrm>
            <a:off x="1089024" y="2057400"/>
            <a:ext cx="7521576" cy="369332"/>
          </a:xfrm>
          <a:prstGeom prst="rect">
            <a:avLst/>
          </a:prstGeom>
          <a:noFill/>
        </p:spPr>
        <p:txBody>
          <a:bodyPr wrap="square" rtlCol="0">
            <a:spAutoFit/>
          </a:bodyPr>
          <a:lstStyle/>
          <a:p>
            <a:r>
              <a:rPr lang="en-US" dirty="0" smtClean="0"/>
              <a:t> </a:t>
            </a:r>
            <a:endParaRPr lang="en-US" dirty="0"/>
          </a:p>
        </p:txBody>
      </p:sp>
      <p:sp>
        <p:nvSpPr>
          <p:cNvPr id="6" name="TextBox 5"/>
          <p:cNvSpPr txBox="1"/>
          <p:nvPr/>
        </p:nvSpPr>
        <p:spPr>
          <a:xfrm>
            <a:off x="1089023" y="1613646"/>
            <a:ext cx="7272339" cy="4339650"/>
          </a:xfrm>
          <a:prstGeom prst="rect">
            <a:avLst/>
          </a:prstGeom>
          <a:noFill/>
        </p:spPr>
        <p:txBody>
          <a:bodyPr wrap="square" rtlCol="0">
            <a:spAutoFit/>
          </a:bodyPr>
          <a:lstStyle/>
          <a:p>
            <a:pPr marL="457200" lvl="0" indent="-457200">
              <a:buFont typeface="+mj-lt"/>
              <a:buAutoNum type="arabicPeriod"/>
            </a:pPr>
            <a:r>
              <a:rPr lang="et-EE" sz="3600" b="1" dirty="0" smtClean="0">
                <a:solidFill>
                  <a:srgbClr val="141414"/>
                </a:solidFill>
              </a:rPr>
              <a:t>Et lapsed saaks vett enda pesemiseks</a:t>
            </a:r>
            <a:endParaRPr lang="en-US" sz="3600" b="1" dirty="0" smtClean="0">
              <a:solidFill>
                <a:srgbClr val="141414"/>
              </a:solidFill>
            </a:endParaRPr>
          </a:p>
          <a:p>
            <a:pPr marL="457200" lvl="0" indent="-457200">
              <a:buFont typeface="+mj-lt"/>
              <a:buAutoNum type="arabicPeriod"/>
            </a:pPr>
            <a:r>
              <a:rPr lang="et-EE" sz="3600" b="1" dirty="0" smtClean="0">
                <a:solidFill>
                  <a:srgbClr val="141414"/>
                </a:solidFill>
              </a:rPr>
              <a:t>Et uus söögitegemiskoht lastele võiks valmida</a:t>
            </a:r>
            <a:endParaRPr lang="en-US" sz="3600" b="1" dirty="0" smtClean="0">
              <a:solidFill>
                <a:srgbClr val="141414"/>
              </a:solidFill>
            </a:endParaRPr>
          </a:p>
          <a:p>
            <a:pPr marL="457200" lvl="0" indent="-457200">
              <a:buFont typeface="+mj-lt"/>
              <a:buAutoNum type="arabicPeriod"/>
            </a:pPr>
            <a:r>
              <a:rPr lang="et-EE" sz="3600" b="1" dirty="0" smtClean="0">
                <a:solidFill>
                  <a:srgbClr val="141414"/>
                </a:solidFill>
              </a:rPr>
              <a:t>Kaitset ja ressursse töötegijaile</a:t>
            </a:r>
            <a:endParaRPr lang="en-US" sz="3600" b="1" dirty="0" smtClean="0">
              <a:solidFill>
                <a:srgbClr val="141414"/>
              </a:solidFill>
            </a:endParaRPr>
          </a:p>
          <a:p>
            <a:pPr marL="457200" lvl="0" indent="-457200">
              <a:buFont typeface="+mj-lt"/>
              <a:buAutoNum type="arabicPeriod"/>
            </a:pPr>
            <a:r>
              <a:rPr lang="et-EE" sz="3600" b="1" dirty="0" smtClean="0">
                <a:solidFill>
                  <a:srgbClr val="141414"/>
                </a:solidFill>
              </a:rPr>
              <a:t>Et kõik lapsed, kes kooli tahavad minna, leiaksid endale sponsorid</a:t>
            </a:r>
            <a:endParaRPr lang="en-US" sz="3600" b="1" dirty="0" smtClean="0">
              <a:solidFill>
                <a:srgbClr val="141414"/>
              </a:solidFill>
            </a:endParaRPr>
          </a:p>
          <a:p>
            <a:pPr marL="342900" indent="-342900">
              <a:buFont typeface="+mj-lt"/>
              <a:buAutoNum type="arabicPeriod"/>
            </a:pPr>
            <a:endParaRPr lang="en-US" sz="2400" b="1"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9024" y="274637"/>
            <a:ext cx="7272339" cy="1935163"/>
          </a:xfrm>
        </p:spPr>
        <p:txBody>
          <a:bodyPr/>
          <a:lstStyle/>
          <a:p>
            <a:r>
              <a:rPr lang="en-US" dirty="0" smtClean="0">
                <a:solidFill>
                  <a:srgbClr val="000000"/>
                </a:solidFill>
              </a:rPr>
              <a:t>MAJESTEET</a:t>
            </a:r>
            <a:br>
              <a:rPr lang="en-US" dirty="0" smtClean="0">
                <a:solidFill>
                  <a:srgbClr val="000000"/>
                </a:solidFill>
              </a:rPr>
            </a:br>
            <a:endParaRPr lang="en-US" sz="1800" dirty="0">
              <a:solidFill>
                <a:srgbClr val="000000"/>
              </a:solidFill>
            </a:endParaRPr>
          </a:p>
        </p:txBody>
      </p:sp>
      <p:sp>
        <p:nvSpPr>
          <p:cNvPr id="3" name="Content Placeholder 2"/>
          <p:cNvSpPr>
            <a:spLocks noGrp="1"/>
          </p:cNvSpPr>
          <p:nvPr>
            <p:ph idx="1"/>
          </p:nvPr>
        </p:nvSpPr>
        <p:spPr>
          <a:xfrm>
            <a:off x="304800" y="1801906"/>
            <a:ext cx="8056563" cy="4324257"/>
          </a:xfrm>
        </p:spPr>
        <p:txBody>
          <a:bodyPr>
            <a:normAutofit/>
          </a:bodyPr>
          <a:lstStyle/>
          <a:p>
            <a:r>
              <a:rPr lang="en-US" b="1" dirty="0" smtClean="0"/>
              <a:t> </a:t>
            </a:r>
            <a:endParaRPr lang="en-US" b="1" dirty="0">
              <a:solidFill>
                <a:srgbClr val="000000"/>
              </a:solidFill>
            </a:endParaRPr>
          </a:p>
        </p:txBody>
      </p:sp>
      <p:sp>
        <p:nvSpPr>
          <p:cNvPr id="4" name="TextBox 3"/>
          <p:cNvSpPr txBox="1"/>
          <p:nvPr/>
        </p:nvSpPr>
        <p:spPr>
          <a:xfrm>
            <a:off x="685800" y="1801906"/>
            <a:ext cx="8153400" cy="4031873"/>
          </a:xfrm>
          <a:prstGeom prst="rect">
            <a:avLst/>
          </a:prstGeom>
          <a:noFill/>
        </p:spPr>
        <p:txBody>
          <a:bodyPr wrap="square" rtlCol="0">
            <a:spAutoFit/>
          </a:bodyPr>
          <a:lstStyle/>
          <a:p>
            <a:r>
              <a:rPr lang="en-US" sz="3200" b="1" dirty="0" smtClean="0">
                <a:solidFill>
                  <a:srgbClr val="000000"/>
                </a:solidFill>
              </a:rPr>
              <a:t>SEISAN SIIN, </a:t>
            </a:r>
            <a:r>
              <a:rPr lang="en-US" sz="3200" b="1" dirty="0">
                <a:solidFill>
                  <a:srgbClr val="000000"/>
                </a:solidFill>
              </a:rPr>
              <a:t>ALANDUN SU PALGE </a:t>
            </a:r>
            <a:r>
              <a:rPr lang="en-US" sz="3200" b="1" dirty="0" smtClean="0">
                <a:solidFill>
                  <a:srgbClr val="000000"/>
                </a:solidFill>
              </a:rPr>
              <a:t>EES,  </a:t>
            </a:r>
            <a:r>
              <a:rPr lang="en-US" sz="3200" b="1" dirty="0">
                <a:solidFill>
                  <a:srgbClr val="000000"/>
                </a:solidFill>
              </a:rPr>
              <a:t>SINU ARMU </a:t>
            </a:r>
            <a:r>
              <a:rPr lang="en-US" sz="3200" b="1" dirty="0" smtClean="0">
                <a:solidFill>
                  <a:srgbClr val="000000"/>
                </a:solidFill>
              </a:rPr>
              <a:t>SUURUSES. </a:t>
            </a:r>
            <a:r>
              <a:rPr lang="en-US" sz="3200" b="1" dirty="0">
                <a:solidFill>
                  <a:srgbClr val="000000"/>
                </a:solidFill>
              </a:rPr>
              <a:t>SEISAN SIIN, TEAN, ET OLEN PATUNE,</a:t>
            </a:r>
            <a:r>
              <a:rPr lang="en-US" sz="3200" b="1" dirty="0" smtClean="0">
                <a:solidFill>
                  <a:srgbClr val="000000"/>
                </a:solidFill>
              </a:rPr>
              <a:t>  </a:t>
            </a:r>
            <a:r>
              <a:rPr lang="en-US" sz="3200" b="1" dirty="0">
                <a:solidFill>
                  <a:srgbClr val="000000"/>
                </a:solidFill>
              </a:rPr>
              <a:t>KES PESTUD TALLE VERE </a:t>
            </a:r>
            <a:r>
              <a:rPr lang="en-US" sz="3200" b="1" dirty="0" smtClean="0">
                <a:solidFill>
                  <a:srgbClr val="000000"/>
                </a:solidFill>
              </a:rPr>
              <a:t>SEES. NÜÜD </a:t>
            </a:r>
            <a:r>
              <a:rPr lang="en-US" sz="3200" b="1" dirty="0">
                <a:solidFill>
                  <a:srgbClr val="000000"/>
                </a:solidFill>
              </a:rPr>
              <a:t>MA TEAN, </a:t>
            </a:r>
            <a:r>
              <a:rPr lang="en-US" sz="3200" b="1" dirty="0" smtClean="0">
                <a:solidFill>
                  <a:srgbClr val="000000"/>
                </a:solidFill>
              </a:rPr>
              <a:t/>
            </a:r>
            <a:br>
              <a:rPr lang="en-US" sz="3200" b="1" dirty="0" smtClean="0">
                <a:solidFill>
                  <a:srgbClr val="000000"/>
                </a:solidFill>
              </a:rPr>
            </a:br>
            <a:r>
              <a:rPr lang="en-US" sz="3200" b="1" dirty="0" smtClean="0">
                <a:solidFill>
                  <a:srgbClr val="000000"/>
                </a:solidFill>
              </a:rPr>
              <a:t>ET </a:t>
            </a:r>
            <a:r>
              <a:rPr lang="en-US" sz="3200" b="1" dirty="0">
                <a:solidFill>
                  <a:srgbClr val="000000"/>
                </a:solidFill>
              </a:rPr>
              <a:t>ARMASTASID NII MIND </a:t>
            </a:r>
            <a:r>
              <a:rPr lang="en-US" sz="3200" b="1" dirty="0" smtClean="0">
                <a:solidFill>
                  <a:srgbClr val="000000"/>
                </a:solidFill>
              </a:rPr>
              <a:t>SA,  </a:t>
            </a:r>
            <a:r>
              <a:rPr lang="en-US" sz="3200" b="1" dirty="0">
                <a:solidFill>
                  <a:srgbClr val="000000"/>
                </a:solidFill>
              </a:rPr>
              <a:t>ET SURID RISTI PEAL, </a:t>
            </a:r>
            <a:r>
              <a:rPr lang="en-US" sz="3200" b="1" dirty="0" smtClean="0">
                <a:solidFill>
                  <a:srgbClr val="000000"/>
                </a:solidFill>
              </a:rPr>
              <a:t/>
            </a:r>
            <a:br>
              <a:rPr lang="en-US" sz="3200" b="1" dirty="0" smtClean="0">
                <a:solidFill>
                  <a:srgbClr val="000000"/>
                </a:solidFill>
              </a:rPr>
            </a:br>
            <a:r>
              <a:rPr lang="en-US" sz="3200" b="1" dirty="0" smtClean="0">
                <a:solidFill>
                  <a:srgbClr val="000000"/>
                </a:solidFill>
              </a:rPr>
              <a:t>END </a:t>
            </a:r>
            <a:r>
              <a:rPr lang="en-US" sz="3200" b="1" dirty="0">
                <a:solidFill>
                  <a:srgbClr val="000000"/>
                </a:solidFill>
              </a:rPr>
              <a:t>OHVERDADES </a:t>
            </a:r>
            <a:r>
              <a:rPr lang="en-US" sz="3200" b="1" dirty="0" smtClean="0">
                <a:solidFill>
                  <a:srgbClr val="000000"/>
                </a:solidFill>
              </a:rPr>
              <a:t>SEAL. </a:t>
            </a:r>
            <a:endParaRPr lang="en-US" sz="32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609600"/>
            <a:ext cx="8382000" cy="5516563"/>
          </a:xfrm>
        </p:spPr>
        <p:txBody>
          <a:bodyPr>
            <a:noAutofit/>
          </a:bodyPr>
          <a:lstStyle/>
          <a:p>
            <a:r>
              <a:rPr lang="en-US" sz="4000" b="1" dirty="0" smtClean="0">
                <a:solidFill>
                  <a:srgbClr val="000000"/>
                </a:solidFill>
              </a:rPr>
              <a:t>MAJESTEET, MAJESTEET- MIND SELLISENA KUI OLEN MA TÕSTSID ÜLES, ANDSID ELU MUL TAAS. MAJESTEET, MAJESTEET - SU LIGIOLUS MUUDETUD SAAN,   SU SUURUSE EES KUMMARDUN MA.</a:t>
            </a:r>
            <a:endParaRPr lang="en-US" sz="40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533400"/>
            <a:ext cx="8229600" cy="5592763"/>
          </a:xfrm>
        </p:spPr>
        <p:txBody>
          <a:bodyPr>
            <a:noAutofit/>
          </a:bodyPr>
          <a:lstStyle/>
          <a:p>
            <a:r>
              <a:rPr lang="en-US" sz="4000" b="1" dirty="0" smtClean="0">
                <a:solidFill>
                  <a:srgbClr val="000000"/>
                </a:solidFill>
              </a:rPr>
              <a:t>SEISAN SIIN. TÄNAN ARMASTUSE EEST SIND! SEE PANEB ANDESTAMA KA MIND.  SEISAN SIIN. TEADES, ET SUL KALLIS MA, TÄIDETUD SU HIILGUSEGA NÜÜD MA TEAN, ET ARMASTASID NII MIND SA,  ET SURID RISTI PEAL END OHVERDADES SEAL. </a:t>
            </a:r>
            <a:endParaRPr lang="en-US" sz="40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untries-world.gif"/>
          <p:cNvPicPr>
            <a:picLocks noChangeAspect="1"/>
          </p:cNvPicPr>
          <p:nvPr/>
        </p:nvPicPr>
        <p:blipFill>
          <a:blip r:embed="rId2"/>
          <a:stretch>
            <a:fillRect/>
          </a:stretch>
        </p:blipFill>
        <p:spPr>
          <a:xfrm>
            <a:off x="914400" y="1136904"/>
            <a:ext cx="7924800" cy="4584192"/>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5655" y="1454543"/>
            <a:ext cx="6454957" cy="5010661"/>
          </a:xfrm>
          <a:prstGeom prst="rect">
            <a:avLst/>
          </a:prstGeom>
        </p:spPr>
      </p:pic>
      <p:pic>
        <p:nvPicPr>
          <p:cNvPr id="4" name="Content Placeholder 3" descr="800px-Flag_of_Iraq.svg.png"/>
          <p:cNvPicPr>
            <a:picLocks noGrp="1" noChangeAspect="1"/>
          </p:cNvPicPr>
          <p:nvPr>
            <p:ph idx="1"/>
          </p:nvPr>
        </p:nvPicPr>
        <p:blipFill>
          <a:blip r:embed="rId3"/>
          <a:stretch>
            <a:fillRect/>
          </a:stretch>
        </p:blipFill>
        <p:spPr>
          <a:xfrm>
            <a:off x="6105878" y="533400"/>
            <a:ext cx="2255485" cy="1502717"/>
          </a:xfrm>
        </p:spPr>
      </p:pic>
      <p:sp>
        <p:nvSpPr>
          <p:cNvPr id="6" name="TextBox 5"/>
          <p:cNvSpPr txBox="1"/>
          <p:nvPr/>
        </p:nvSpPr>
        <p:spPr>
          <a:xfrm>
            <a:off x="1263607" y="533400"/>
            <a:ext cx="4842271" cy="923330"/>
          </a:xfrm>
          <a:prstGeom prst="rect">
            <a:avLst/>
          </a:prstGeom>
          <a:noFill/>
        </p:spPr>
        <p:txBody>
          <a:bodyPr wrap="square" rtlCol="0">
            <a:spAutoFit/>
          </a:bodyPr>
          <a:lstStyle/>
          <a:p>
            <a:r>
              <a:rPr lang="en-US" sz="5400" b="1" dirty="0" err="1" smtClean="0">
                <a:solidFill>
                  <a:srgbClr val="000000"/>
                </a:solidFill>
              </a:rPr>
              <a:t>Põhja</a:t>
            </a:r>
            <a:r>
              <a:rPr lang="en-US" sz="5400" b="1" dirty="0" smtClean="0">
                <a:solidFill>
                  <a:srgbClr val="000000"/>
                </a:solidFill>
              </a:rPr>
              <a:t> - </a:t>
            </a:r>
            <a:r>
              <a:rPr lang="en-US" sz="5400" b="1" dirty="0" err="1">
                <a:solidFill>
                  <a:srgbClr val="000000"/>
                </a:solidFill>
              </a:rPr>
              <a:t>I</a:t>
            </a:r>
            <a:r>
              <a:rPr lang="en-US" sz="5400" b="1" dirty="0" err="1" smtClean="0">
                <a:solidFill>
                  <a:srgbClr val="000000"/>
                </a:solidFill>
              </a:rPr>
              <a:t>raak</a:t>
            </a:r>
            <a:endParaRPr lang="en-US" sz="5400" b="1" dirty="0">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00"/>
                </a:solidFill>
              </a:rPr>
              <a:t>KUIDAS JÕUAB LEIB MEIE LAUALE?</a:t>
            </a:r>
            <a:endParaRPr lang="en-US" dirty="0">
              <a:solidFill>
                <a:srgbClr val="000000"/>
              </a:solidFill>
            </a:endParaRPr>
          </a:p>
        </p:txBody>
      </p:sp>
      <p:pic>
        <p:nvPicPr>
          <p:cNvPr id="4" name="Content Placeholder 3" descr="images-1.jpeg"/>
          <p:cNvPicPr>
            <a:picLocks noGrp="1" noChangeAspect="1"/>
          </p:cNvPicPr>
          <p:nvPr>
            <p:ph idx="1"/>
          </p:nvPr>
        </p:nvPicPr>
        <p:blipFill>
          <a:blip r:embed="rId2"/>
          <a:stretch>
            <a:fillRect/>
          </a:stretch>
        </p:blipFill>
        <p:spPr>
          <a:xfrm>
            <a:off x="1328293" y="1917336"/>
            <a:ext cx="1699070" cy="1533732"/>
          </a:xfrm>
        </p:spPr>
      </p:pic>
      <p:pic>
        <p:nvPicPr>
          <p:cNvPr id="6" name="Picture 5" descr="79b33519c8ed3d5187-66168378.jpg"/>
          <p:cNvPicPr>
            <a:picLocks noChangeAspect="1"/>
          </p:cNvPicPr>
          <p:nvPr/>
        </p:nvPicPr>
        <p:blipFill>
          <a:blip r:embed="rId3"/>
          <a:srcRect l="19140"/>
          <a:stretch>
            <a:fillRect/>
          </a:stretch>
        </p:blipFill>
        <p:spPr>
          <a:xfrm>
            <a:off x="4170363" y="1911168"/>
            <a:ext cx="2261026" cy="1539900"/>
          </a:xfrm>
          <a:prstGeom prst="rect">
            <a:avLst/>
          </a:prstGeom>
        </p:spPr>
      </p:pic>
      <p:pic>
        <p:nvPicPr>
          <p:cNvPr id="7" name="Picture 6" descr="juuni 011.jpg"/>
          <p:cNvPicPr>
            <a:picLocks noChangeAspect="1"/>
          </p:cNvPicPr>
          <p:nvPr/>
        </p:nvPicPr>
        <p:blipFill>
          <a:blip r:embed="rId4"/>
          <a:stretch>
            <a:fillRect/>
          </a:stretch>
        </p:blipFill>
        <p:spPr>
          <a:xfrm>
            <a:off x="6431389" y="1911168"/>
            <a:ext cx="1929974" cy="1539900"/>
          </a:xfrm>
          <a:prstGeom prst="rect">
            <a:avLst/>
          </a:prstGeom>
        </p:spPr>
      </p:pic>
      <p:pic>
        <p:nvPicPr>
          <p:cNvPr id="5" name="Picture 4" descr="t-2003-14.jpg"/>
          <p:cNvPicPr>
            <a:picLocks noChangeAspect="1"/>
          </p:cNvPicPr>
          <p:nvPr/>
        </p:nvPicPr>
        <p:blipFill>
          <a:blip r:embed="rId5"/>
          <a:srcRect r="26747"/>
          <a:stretch>
            <a:fillRect/>
          </a:stretch>
        </p:blipFill>
        <p:spPr>
          <a:xfrm>
            <a:off x="3027363" y="1905000"/>
            <a:ext cx="1143000" cy="1539900"/>
          </a:xfrm>
          <a:prstGeom prst="rect">
            <a:avLst/>
          </a:prstGeom>
        </p:spPr>
      </p:pic>
      <p:pic>
        <p:nvPicPr>
          <p:cNvPr id="8" name="Picture 7" descr="rukis-300x200.jpg"/>
          <p:cNvPicPr>
            <a:picLocks noChangeAspect="1"/>
          </p:cNvPicPr>
          <p:nvPr/>
        </p:nvPicPr>
        <p:blipFill>
          <a:blip r:embed="rId6"/>
          <a:stretch>
            <a:fillRect/>
          </a:stretch>
        </p:blipFill>
        <p:spPr>
          <a:xfrm>
            <a:off x="1328294" y="3451069"/>
            <a:ext cx="2557906" cy="1778156"/>
          </a:xfrm>
          <a:prstGeom prst="rect">
            <a:avLst/>
          </a:prstGeom>
        </p:spPr>
      </p:pic>
      <p:pic>
        <p:nvPicPr>
          <p:cNvPr id="9" name="Picture 8" descr="koristus.jpg"/>
          <p:cNvPicPr>
            <a:picLocks noChangeAspect="1"/>
          </p:cNvPicPr>
          <p:nvPr/>
        </p:nvPicPr>
        <p:blipFill>
          <a:blip r:embed="rId7"/>
          <a:stretch>
            <a:fillRect/>
          </a:stretch>
        </p:blipFill>
        <p:spPr>
          <a:xfrm>
            <a:off x="3886200" y="3451068"/>
            <a:ext cx="2545189" cy="1778157"/>
          </a:xfrm>
          <a:prstGeom prst="rect">
            <a:avLst/>
          </a:prstGeom>
        </p:spPr>
      </p:pic>
      <p:pic>
        <p:nvPicPr>
          <p:cNvPr id="10" name="Picture 9" descr="IMG_1213.JPG"/>
          <p:cNvPicPr>
            <a:picLocks noChangeAspect="1"/>
          </p:cNvPicPr>
          <p:nvPr/>
        </p:nvPicPr>
        <p:blipFill>
          <a:blip r:embed="rId8"/>
          <a:stretch>
            <a:fillRect/>
          </a:stretch>
        </p:blipFill>
        <p:spPr>
          <a:xfrm>
            <a:off x="6431390" y="3451067"/>
            <a:ext cx="1929974" cy="1778157"/>
          </a:xfrm>
          <a:prstGeom prst="rect">
            <a:avLst/>
          </a:prstGeom>
        </p:spPr>
      </p:pic>
      <p:pic>
        <p:nvPicPr>
          <p:cNvPr id="11" name="Picture 10" descr="IMG_1215.JPG"/>
          <p:cNvPicPr>
            <a:picLocks noChangeAspect="1"/>
          </p:cNvPicPr>
          <p:nvPr/>
        </p:nvPicPr>
        <p:blipFill>
          <a:blip r:embed="rId9"/>
          <a:srcRect l="10085" r="8036" b="17857"/>
          <a:stretch>
            <a:fillRect/>
          </a:stretch>
        </p:blipFill>
        <p:spPr>
          <a:xfrm>
            <a:off x="1328294" y="5229224"/>
            <a:ext cx="2176906" cy="1247776"/>
          </a:xfrm>
          <a:prstGeom prst="rect">
            <a:avLst/>
          </a:prstGeom>
        </p:spPr>
      </p:pic>
      <p:pic>
        <p:nvPicPr>
          <p:cNvPr id="12" name="Picture 11" descr="10pilt3_v.jpg"/>
          <p:cNvPicPr>
            <a:picLocks noChangeAspect="1"/>
          </p:cNvPicPr>
          <p:nvPr/>
        </p:nvPicPr>
        <p:blipFill>
          <a:blip r:embed="rId10"/>
          <a:stretch>
            <a:fillRect/>
          </a:stretch>
        </p:blipFill>
        <p:spPr>
          <a:xfrm>
            <a:off x="3505200" y="5229224"/>
            <a:ext cx="1030351" cy="1247776"/>
          </a:xfrm>
          <a:prstGeom prst="rect">
            <a:avLst/>
          </a:prstGeom>
        </p:spPr>
      </p:pic>
      <p:pic>
        <p:nvPicPr>
          <p:cNvPr id="13" name="Picture 12" descr="leib.jpg"/>
          <p:cNvPicPr>
            <a:picLocks noChangeAspect="1"/>
          </p:cNvPicPr>
          <p:nvPr/>
        </p:nvPicPr>
        <p:blipFill>
          <a:blip r:embed="rId11"/>
          <a:stretch>
            <a:fillRect/>
          </a:stretch>
        </p:blipFill>
        <p:spPr>
          <a:xfrm>
            <a:off x="6431390" y="5229224"/>
            <a:ext cx="1929973" cy="1219200"/>
          </a:xfrm>
          <a:prstGeom prst="rect">
            <a:avLst/>
          </a:prstGeom>
        </p:spPr>
      </p:pic>
      <p:pic>
        <p:nvPicPr>
          <p:cNvPr id="14" name="Picture 13" descr="leibur-leivatehas-66693129.jpg"/>
          <p:cNvPicPr>
            <a:picLocks noChangeAspect="1"/>
          </p:cNvPicPr>
          <p:nvPr/>
        </p:nvPicPr>
        <p:blipFill>
          <a:blip r:embed="rId12"/>
          <a:stretch>
            <a:fillRect/>
          </a:stretch>
        </p:blipFill>
        <p:spPr>
          <a:xfrm>
            <a:off x="4535551" y="5229225"/>
            <a:ext cx="1895838" cy="1219199"/>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Tradition">
  <a:themeElements>
    <a:clrScheme name="Custom 1">
      <a:dk1>
        <a:srgbClr val="EFFF28"/>
      </a:dk1>
      <a:lt1>
        <a:sysClr val="window" lastClr="FFFFFF"/>
      </a:lt1>
      <a:dk2>
        <a:srgbClr val="1C3264"/>
      </a:dk2>
      <a:lt2>
        <a:srgbClr val="CCCCCC"/>
      </a:lt2>
      <a:accent1>
        <a:srgbClr val="3399FF"/>
      </a:accent1>
      <a:accent2>
        <a:srgbClr val="69FFFF"/>
      </a:accent2>
      <a:accent3>
        <a:srgbClr val="CCFF33"/>
      </a:accent3>
      <a:accent4>
        <a:srgbClr val="3333FF"/>
      </a:accent4>
      <a:accent5>
        <a:srgbClr val="9933FF"/>
      </a:accent5>
      <a:accent6>
        <a:srgbClr val="FF33FF"/>
      </a:accent6>
      <a:hlink>
        <a:srgbClr val="6699FF"/>
      </a:hlink>
      <a:folHlink>
        <a:srgbClr val="9999CC"/>
      </a:folHlink>
    </a:clrScheme>
    <a:fontScheme name="Tradition">
      <a:majorFont>
        <a:latin typeface="Candara"/>
        <a:ea typeface=""/>
        <a:cs typeface=""/>
        <a:font script="Jpan" typeface="メイリオ"/>
      </a:majorFont>
      <a:minorFont>
        <a:latin typeface="Candara"/>
        <a:ea typeface=""/>
        <a:cs typeface=""/>
        <a:font script="Jpan" typeface="メイリオ"/>
      </a:minorFont>
    </a:fontScheme>
    <a:fmtScheme name="Tradition">
      <a:fillStyleLst>
        <a:solidFill>
          <a:schemeClr val="phClr"/>
        </a:solidFill>
        <a:blipFill rotWithShape="1">
          <a:blip xmlns:r="http://schemas.openxmlformats.org/officeDocument/2006/relationships" r:embed="rId1">
            <a:duotone>
              <a:schemeClr val="phClr">
                <a:shade val="10000"/>
                <a:satMod val="150000"/>
              </a:schemeClr>
              <a:schemeClr val="phClr">
                <a:tint val="90000"/>
                <a:satMod val="300000"/>
              </a:schemeClr>
            </a:duotone>
          </a:blip>
          <a:stretch/>
        </a:blipFill>
        <a:blipFill rotWithShape="1">
          <a:blip xmlns:r="http://schemas.openxmlformats.org/officeDocument/2006/relationships" r:embed="rId2">
            <a:duotone>
              <a:schemeClr val="phClr">
                <a:shade val="10000"/>
                <a:satMod val="150000"/>
              </a:schemeClr>
              <a:schemeClr val="phClr">
                <a:tint val="90000"/>
                <a:satMod val="300000"/>
              </a:schemeClr>
            </a:duotone>
          </a:blip>
          <a:stretch/>
        </a:blipFill>
      </a:fillStyleLst>
      <a:lnStyleLst>
        <a:ln w="15875" cap="flat" cmpd="sng" algn="ctr">
          <a:solidFill>
            <a:schemeClr val="phClr">
              <a:shade val="95000"/>
              <a:satMod val="105000"/>
            </a:schemeClr>
          </a:solidFill>
          <a:prstDash val="solid"/>
          <a:miter/>
        </a:ln>
        <a:ln w="38100" cap="flat" cmpd="sng" algn="ctr">
          <a:solidFill>
            <a:schemeClr val="phClr">
              <a:shade val="90000"/>
            </a:schemeClr>
          </a:solidFill>
          <a:prstDash val="solid"/>
          <a:miter/>
        </a:ln>
        <a:ln w="76200" cap="flat" cmpd="dbl" algn="ctr">
          <a:solidFill>
            <a:schemeClr val="phClr"/>
          </a:solidFill>
          <a:prstDash val="solid"/>
          <a:miter/>
        </a:ln>
      </a:lnStyleLst>
      <a:effectStyleLst>
        <a:effectStyle>
          <a:effectLst/>
        </a:effectStyle>
        <a:effectStyle>
          <a:effectLst>
            <a:innerShdw blurRad="127000">
              <a:srgbClr val="FFFFFF">
                <a:alpha val="35000"/>
              </a:srgbClr>
            </a:innerShdw>
          </a:effectLst>
          <a:scene3d>
            <a:camera prst="orthographicFront">
              <a:rot lat="0" lon="0" rev="0"/>
            </a:camera>
            <a:lightRig rig="chilly" dir="tl">
              <a:rot lat="0" lon="0" rev="5400000"/>
            </a:lightRig>
          </a:scene3d>
          <a:sp3d prstMaterial="softEdge">
            <a:bevelT w="0" h="0"/>
          </a:sp3d>
        </a:effectStyle>
        <a:effectStyle>
          <a:effectLst>
            <a:outerShdw blurRad="63500" dist="25400" dir="5400000" algn="br" rotWithShape="0">
              <a:srgbClr val="000000">
                <a:alpha val="50000"/>
              </a:srgbClr>
            </a:outerShdw>
          </a:effectLst>
          <a:scene3d>
            <a:camera prst="orthographicFront">
              <a:rot lat="0" lon="0" rev="0"/>
            </a:camera>
            <a:lightRig rig="balanced" dir="t">
              <a:rot lat="0" lon="0" rev="3600000"/>
            </a:lightRig>
          </a:scene3d>
          <a:sp3d>
            <a:bevelT w="88900" h="635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3">
            <a:duotone>
              <a:schemeClr val="phClr">
                <a:shade val="10000"/>
                <a:satMod val="175000"/>
              </a:schemeClr>
              <a:schemeClr val="phClr">
                <a:satMod val="3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Tradition.thmx</Template>
  <TotalTime>23517</TotalTime>
  <Words>572</Words>
  <Application>Microsoft Macintosh PowerPoint</Application>
  <PresentationFormat>On-screen Show (4:3)</PresentationFormat>
  <Paragraphs>55</Paragraphs>
  <Slides>35</Slides>
  <Notes>1</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Tradition</vt:lpstr>
      <vt:lpstr>Jumal varustab</vt:lpstr>
      <vt:lpstr>PowerPoint Presentation</vt:lpstr>
      <vt:lpstr>PowerPoint Presentation</vt:lpstr>
      <vt:lpstr>MAJESTEET </vt:lpstr>
      <vt:lpstr>PowerPoint Presentation</vt:lpstr>
      <vt:lpstr>PowerPoint Presentation</vt:lpstr>
      <vt:lpstr>PowerPoint Presentation</vt:lpstr>
      <vt:lpstr>PowerPoint Presentation</vt:lpstr>
      <vt:lpstr>KUIDAS JÕUAB LEIB MEIE LAUALE?</vt:lpstr>
      <vt:lpstr>PowerPoint Presentation</vt:lpstr>
      <vt:lpstr>KATSE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Etioopia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Palvesoovid</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Jumal varustab</dc:title>
  <dc:creator>Egle Hollman</dc:creator>
  <cp:lastModifiedBy>Ülle Kalvik</cp:lastModifiedBy>
  <cp:revision>693</cp:revision>
  <dcterms:created xsi:type="dcterms:W3CDTF">2014-09-23T13:08:19Z</dcterms:created>
  <dcterms:modified xsi:type="dcterms:W3CDTF">2014-09-29T11:02:18Z</dcterms:modified>
</cp:coreProperties>
</file>